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93" r:id="rId4"/>
    <p:sldMasterId id="2147483966" r:id="rId5"/>
    <p:sldMasterId id="2147484019" r:id="rId6"/>
    <p:sldMasterId id="2147483989" r:id="rId7"/>
  </p:sldMasterIdLst>
  <p:notesMasterIdLst>
    <p:notesMasterId r:id="rId31"/>
  </p:notesMasterIdLst>
  <p:handoutMasterIdLst>
    <p:handoutMasterId r:id="rId32"/>
  </p:handoutMasterIdLst>
  <p:sldIdLst>
    <p:sldId id="2146846429" r:id="rId8"/>
    <p:sldId id="2147470201" r:id="rId9"/>
    <p:sldId id="2146846282" r:id="rId10"/>
    <p:sldId id="2147470227" r:id="rId11"/>
    <p:sldId id="2147470211" r:id="rId12"/>
    <p:sldId id="2147470230" r:id="rId13"/>
    <p:sldId id="2147470231" r:id="rId14"/>
    <p:sldId id="2147470232" r:id="rId15"/>
    <p:sldId id="2147470228" r:id="rId16"/>
    <p:sldId id="2147470239" r:id="rId17"/>
    <p:sldId id="2147470241" r:id="rId18"/>
    <p:sldId id="2147470240" r:id="rId19"/>
    <p:sldId id="2147470233" r:id="rId20"/>
    <p:sldId id="2147470234" r:id="rId21"/>
    <p:sldId id="2147470235" r:id="rId22"/>
    <p:sldId id="2147470236" r:id="rId23"/>
    <p:sldId id="2147470242" r:id="rId24"/>
    <p:sldId id="2147470237" r:id="rId25"/>
    <p:sldId id="2147470243" r:id="rId26"/>
    <p:sldId id="2147470244" r:id="rId27"/>
    <p:sldId id="2147470245" r:id="rId28"/>
    <p:sldId id="2147470229" r:id="rId29"/>
    <p:sldId id="2147470204" r:id="rId30"/>
  </p:sldIdLst>
  <p:sldSz cx="9144000" cy="5143500" type="screen16x9"/>
  <p:notesSz cx="6858000" cy="9144000"/>
  <p:embeddedFontLst>
    <p:embeddedFont>
      <p:font typeface="Arial Nova" panose="020B0504020202020204" pitchFamily="34" charset="0"/>
      <p:regular r:id="rId33"/>
      <p:bold r:id="rId34"/>
      <p:italic r:id="rId35"/>
      <p:boldItalic r:id="rId36"/>
    </p:embeddedFont>
    <p:embeddedFont>
      <p:font typeface="Arial Nova Light" panose="020B0304020202020204" pitchFamily="34" charset="0"/>
      <p:regular r:id="rId37"/>
      <p:italic r:id="rId38"/>
    </p:embeddedFont>
    <p:embeddedFont>
      <p:font typeface="Calibri" panose="020F0502020204030204" pitchFamily="34" charset="0"/>
      <p:regular r:id="rId39"/>
      <p:bold r:id="rId40"/>
      <p:italic r:id="rId41"/>
      <p:boldItalic r:id="rId42"/>
    </p:embeddedFont>
    <p:embeddedFont>
      <p:font typeface="Segoe UI" panose="020B0502040204020203" pitchFamily="34" charset="0"/>
      <p:regular r:id="rId43"/>
      <p:bold r:id="rId44"/>
      <p:italic r:id="rId45"/>
      <p:boldItalic r:id="rId46"/>
    </p:embeddedFont>
    <p:embeddedFont>
      <p:font typeface="Segoe UI Semilight" panose="020B0402040204020203" pitchFamily="34" charset="0"/>
      <p:regular r:id="rId47"/>
      <p:italic r:id="rId4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4D2AB5D-80AC-AB4E-BB2B-DBE1A1C62019}">
          <p14:sldIdLst>
            <p14:sldId id="2146846429"/>
            <p14:sldId id="2147470201"/>
            <p14:sldId id="2146846282"/>
          </p14:sldIdLst>
        </p14:section>
        <p14:section name="Decision Analysis" id="{D5BAA294-08BF-D948-B132-801056EF3EDD}">
          <p14:sldIdLst>
            <p14:sldId id="2147470227"/>
            <p14:sldId id="2147470211"/>
            <p14:sldId id="2147470230"/>
            <p14:sldId id="2147470231"/>
            <p14:sldId id="2147470232"/>
            <p14:sldId id="2147470228"/>
            <p14:sldId id="2147470239"/>
            <p14:sldId id="2147470241"/>
            <p14:sldId id="2147470240"/>
          </p14:sldIdLst>
        </p14:section>
        <p14:section name="Machine Intelligence" id="{F1D3EB94-A75C-2748-9BE8-C00B2800BB6B}">
          <p14:sldIdLst>
            <p14:sldId id="2147470233"/>
            <p14:sldId id="2147470234"/>
            <p14:sldId id="2147470235"/>
            <p14:sldId id="2147470236"/>
            <p14:sldId id="2147470242"/>
          </p14:sldIdLst>
        </p14:section>
        <p14:section name="Decision Systems" id="{97E8FD8D-13FF-C848-A088-DFAD65EB321B}">
          <p14:sldIdLst>
            <p14:sldId id="2147470237"/>
            <p14:sldId id="2147470243"/>
            <p14:sldId id="2147470244"/>
            <p14:sldId id="2147470245"/>
          </p14:sldIdLst>
        </p14:section>
        <p14:section name="Decision Intelligence" id="{4BAEE40C-6698-8B4C-84C5-E7C39CE617AA}">
          <p14:sldIdLst>
            <p14:sldId id="2147470229"/>
            <p14:sldId id="214747020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0B42A0F-9A64-49C1-4FF4-C08EBCE1C00F}" name="Alex Karasek" initials="AK" userId="S::alex.karasek@crayon.com::12aa382d-6369-483c-a3a0-10347c3e2d01" providerId="AD"/>
  <p188:author id="{47A3618D-62F1-709F-0A87-755740E92947}" name="Magnus Granerød" initials="MG" userId="S::magnus.granerod@crayon.com::ef868b99-49d8-4605-99e0-1fc448e12a05" providerId="AD"/>
  <p188:author id="{24FAEAD4-DE39-4853-4197-3C36A0AB1678}" name="Edgar Vela" initials="EV" userId="S::edgar.vela@crayon.com::ae03e39d-89b1-4783-9dce-064dc6bdafa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ACE6"/>
    <a:srgbClr val="07074E"/>
    <a:srgbClr val="4A4A4A"/>
    <a:srgbClr val="FF8641"/>
    <a:srgbClr val="1E1E1E"/>
    <a:srgbClr val="FDBA12"/>
    <a:srgbClr val="EC0089"/>
    <a:srgbClr val="1F0047"/>
    <a:srgbClr val="343741"/>
    <a:srgbClr val="4C61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919770-BBCF-C44A-97D9-AB04164464A7}" v="202" dt="2022-05-31T22:23:57.246"/>
    <p1510:client id="{E978881C-451E-8641-98D0-0AB6C4F89D8E}" v="476" dt="2022-05-31T09:27:11.377"/>
  </p1510:revLst>
</p1510:revInfo>
</file>

<file path=ppt/tableStyles.xml><?xml version="1.0" encoding="utf-8"?>
<a:tblStyleLst xmlns:a="http://schemas.openxmlformats.org/drawingml/2006/main" def="{5C22544A-7EE6-4342-B048-85BDC9FD1C3A}">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53"/>
    <p:restoredTop sz="96296"/>
  </p:normalViewPr>
  <p:slideViewPr>
    <p:cSldViewPr snapToGrid="0" snapToObjects="1">
      <p:cViewPr varScale="1">
        <p:scale>
          <a:sx n="170" d="100"/>
          <a:sy n="170" d="100"/>
        </p:scale>
        <p:origin x="536"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7.fntdata"/><Relationship Id="rId21" Type="http://schemas.openxmlformats.org/officeDocument/2006/relationships/slide" Target="slides/slide14.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viewProps" Target="viewProps.xml"/><Relationship Id="rId55"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notesMaster" Target="notesMasters/notesMaster1.xml"/><Relationship Id="rId44"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1.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3.xml"/><Relationship Id="rId41" Type="http://schemas.openxmlformats.org/officeDocument/2006/relationships/font" Target="fonts/font9.fntdata"/><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font" Target="fonts/font4.fntdata"/><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t Czernicki" userId="6651f159-4d77-4a5b-8b82-2fe4b0d77e6d" providerId="ADAL" clId="{4B919770-BBCF-C44A-97D9-AB04164464A7}"/>
    <pc:docChg chg="undo custSel addSld delSld modSld sldOrd addSection delSection modSection">
      <pc:chgData name="Bart Czernicki" userId="6651f159-4d77-4a5b-8b82-2fe4b0d77e6d" providerId="ADAL" clId="{4B919770-BBCF-C44A-97D9-AB04164464A7}" dt="2022-05-31T22:24:44.487" v="3553" actId="2696"/>
      <pc:docMkLst>
        <pc:docMk/>
      </pc:docMkLst>
      <pc:sldChg chg="modSp mod">
        <pc:chgData name="Bart Czernicki" userId="6651f159-4d77-4a5b-8b82-2fe4b0d77e6d" providerId="ADAL" clId="{4B919770-BBCF-C44A-97D9-AB04164464A7}" dt="2022-05-31T21:14:55.831" v="1762" actId="20577"/>
        <pc:sldMkLst>
          <pc:docMk/>
          <pc:sldMk cId="904232714" sldId="2146846282"/>
        </pc:sldMkLst>
        <pc:spChg chg="mod">
          <ac:chgData name="Bart Czernicki" userId="6651f159-4d77-4a5b-8b82-2fe4b0d77e6d" providerId="ADAL" clId="{4B919770-BBCF-C44A-97D9-AB04164464A7}" dt="2022-05-31T20:04:27.987" v="841" actId="1076"/>
          <ac:spMkLst>
            <pc:docMk/>
            <pc:sldMk cId="904232714" sldId="2146846282"/>
            <ac:spMk id="2" creationId="{76364FBF-FBF3-4D88-840E-C16CA3069856}"/>
          </ac:spMkLst>
        </pc:spChg>
        <pc:spChg chg="mod">
          <ac:chgData name="Bart Czernicki" userId="6651f159-4d77-4a5b-8b82-2fe4b0d77e6d" providerId="ADAL" clId="{4B919770-BBCF-C44A-97D9-AB04164464A7}" dt="2022-05-31T21:14:55.831" v="1762" actId="20577"/>
          <ac:spMkLst>
            <pc:docMk/>
            <pc:sldMk cId="904232714" sldId="2146846282"/>
            <ac:spMk id="4" creationId="{01D7AB9F-1B60-4A75-8F12-7EEEC7D6909D}"/>
          </ac:spMkLst>
        </pc:spChg>
      </pc:sldChg>
      <pc:sldChg chg="del">
        <pc:chgData name="Bart Czernicki" userId="6651f159-4d77-4a5b-8b82-2fe4b0d77e6d" providerId="ADAL" clId="{4B919770-BBCF-C44A-97D9-AB04164464A7}" dt="2022-05-31T22:24:44.487" v="3553" actId="2696"/>
        <pc:sldMkLst>
          <pc:docMk/>
          <pc:sldMk cId="2238897137" sldId="2147469903"/>
        </pc:sldMkLst>
      </pc:sldChg>
      <pc:sldChg chg="modSp del mod">
        <pc:chgData name="Bart Czernicki" userId="6651f159-4d77-4a5b-8b82-2fe4b0d77e6d" providerId="ADAL" clId="{4B919770-BBCF-C44A-97D9-AB04164464A7}" dt="2022-05-31T22:24:44.487" v="3553" actId="2696"/>
        <pc:sldMkLst>
          <pc:docMk/>
          <pc:sldMk cId="1716139449" sldId="2147470154"/>
        </pc:sldMkLst>
        <pc:spChg chg="mod">
          <ac:chgData name="Bart Czernicki" userId="6651f159-4d77-4a5b-8b82-2fe4b0d77e6d" providerId="ADAL" clId="{4B919770-BBCF-C44A-97D9-AB04164464A7}" dt="2022-05-31T21:12:19.769" v="1732" actId="20577"/>
          <ac:spMkLst>
            <pc:docMk/>
            <pc:sldMk cId="1716139449" sldId="2147470154"/>
            <ac:spMk id="77" creationId="{758ACBFC-61B2-4938-90C8-4DECC231F153}"/>
          </ac:spMkLst>
        </pc:spChg>
      </pc:sldChg>
      <pc:sldChg chg="modSp mod">
        <pc:chgData name="Bart Czernicki" userId="6651f159-4d77-4a5b-8b82-2fe4b0d77e6d" providerId="ADAL" clId="{4B919770-BBCF-C44A-97D9-AB04164464A7}" dt="2022-05-31T20:02:58.208" v="840" actId="14100"/>
        <pc:sldMkLst>
          <pc:docMk/>
          <pc:sldMk cId="4050943343" sldId="2147470201"/>
        </pc:sldMkLst>
        <pc:spChg chg="mod">
          <ac:chgData name="Bart Czernicki" userId="6651f159-4d77-4a5b-8b82-2fe4b0d77e6d" providerId="ADAL" clId="{4B919770-BBCF-C44A-97D9-AB04164464A7}" dt="2022-05-31T10:49:35.552" v="40" actId="255"/>
          <ac:spMkLst>
            <pc:docMk/>
            <pc:sldMk cId="4050943343" sldId="2147470201"/>
            <ac:spMk id="10" creationId="{94161C8B-A71C-5558-9377-844F12AF8669}"/>
          </ac:spMkLst>
        </pc:spChg>
        <pc:spChg chg="mod">
          <ac:chgData name="Bart Czernicki" userId="6651f159-4d77-4a5b-8b82-2fe4b0d77e6d" providerId="ADAL" clId="{4B919770-BBCF-C44A-97D9-AB04164464A7}" dt="2022-05-31T10:50:25.006" v="44" actId="1076"/>
          <ac:spMkLst>
            <pc:docMk/>
            <pc:sldMk cId="4050943343" sldId="2147470201"/>
            <ac:spMk id="16" creationId="{3FD699BD-3DF6-E456-4401-0BC62F7EF567}"/>
          </ac:spMkLst>
        </pc:spChg>
        <pc:spChg chg="mod">
          <ac:chgData name="Bart Czernicki" userId="6651f159-4d77-4a5b-8b82-2fe4b0d77e6d" providerId="ADAL" clId="{4B919770-BBCF-C44A-97D9-AB04164464A7}" dt="2022-05-31T20:02:58.208" v="840" actId="14100"/>
          <ac:spMkLst>
            <pc:docMk/>
            <pc:sldMk cId="4050943343" sldId="2147470201"/>
            <ac:spMk id="19" creationId="{DDF25ABC-A647-64ED-69AB-89BB7FB1149C}"/>
          </ac:spMkLst>
        </pc:spChg>
        <pc:spChg chg="mod">
          <ac:chgData name="Bart Czernicki" userId="6651f159-4d77-4a5b-8b82-2fe4b0d77e6d" providerId="ADAL" clId="{4B919770-BBCF-C44A-97D9-AB04164464A7}" dt="2022-05-31T10:49:50.550" v="41" actId="255"/>
          <ac:spMkLst>
            <pc:docMk/>
            <pc:sldMk cId="4050943343" sldId="2147470201"/>
            <ac:spMk id="20" creationId="{74B2F5BC-8D72-39D8-1CCC-F1F8F05CFD1D}"/>
          </ac:spMkLst>
        </pc:spChg>
        <pc:spChg chg="mod">
          <ac:chgData name="Bart Czernicki" userId="6651f159-4d77-4a5b-8b82-2fe4b0d77e6d" providerId="ADAL" clId="{4B919770-BBCF-C44A-97D9-AB04164464A7}" dt="2022-05-31T10:49:56.433" v="42" actId="14100"/>
          <ac:spMkLst>
            <pc:docMk/>
            <pc:sldMk cId="4050943343" sldId="2147470201"/>
            <ac:spMk id="21" creationId="{5F85DDCA-6C27-868E-ADA2-8767C32CC89E}"/>
          </ac:spMkLst>
        </pc:spChg>
        <pc:spChg chg="mod">
          <ac:chgData name="Bart Czernicki" userId="6651f159-4d77-4a5b-8b82-2fe4b0d77e6d" providerId="ADAL" clId="{4B919770-BBCF-C44A-97D9-AB04164464A7}" dt="2022-05-31T19:52:02.257" v="771" actId="20577"/>
          <ac:spMkLst>
            <pc:docMk/>
            <pc:sldMk cId="4050943343" sldId="2147470201"/>
            <ac:spMk id="25" creationId="{064312B8-740D-D7B7-002E-113B1F6DC11A}"/>
          </ac:spMkLst>
        </pc:spChg>
      </pc:sldChg>
      <pc:sldChg chg="del">
        <pc:chgData name="Bart Czernicki" userId="6651f159-4d77-4a5b-8b82-2fe4b0d77e6d" providerId="ADAL" clId="{4B919770-BBCF-C44A-97D9-AB04164464A7}" dt="2022-05-31T22:24:44.487" v="3553" actId="2696"/>
        <pc:sldMkLst>
          <pc:docMk/>
          <pc:sldMk cId="407503710" sldId="2147470202"/>
        </pc:sldMkLst>
      </pc:sldChg>
      <pc:sldChg chg="del">
        <pc:chgData name="Bart Czernicki" userId="6651f159-4d77-4a5b-8b82-2fe4b0d77e6d" providerId="ADAL" clId="{4B919770-BBCF-C44A-97D9-AB04164464A7}" dt="2022-05-31T22:24:44.487" v="3553" actId="2696"/>
        <pc:sldMkLst>
          <pc:docMk/>
          <pc:sldMk cId="408903102" sldId="2147470203"/>
        </pc:sldMkLst>
      </pc:sldChg>
      <pc:sldChg chg="modSp mod">
        <pc:chgData name="Bart Czernicki" userId="6651f159-4d77-4a5b-8b82-2fe4b0d77e6d" providerId="ADAL" clId="{4B919770-BBCF-C44A-97D9-AB04164464A7}" dt="2022-05-31T19:44:45.472" v="709" actId="20577"/>
        <pc:sldMkLst>
          <pc:docMk/>
          <pc:sldMk cId="822302398" sldId="2147470204"/>
        </pc:sldMkLst>
        <pc:spChg chg="mod">
          <ac:chgData name="Bart Czernicki" userId="6651f159-4d77-4a5b-8b82-2fe4b0d77e6d" providerId="ADAL" clId="{4B919770-BBCF-C44A-97D9-AB04164464A7}" dt="2022-05-31T10:01:18.308" v="36" actId="14100"/>
          <ac:spMkLst>
            <pc:docMk/>
            <pc:sldMk cId="822302398" sldId="2147470204"/>
            <ac:spMk id="48" creationId="{9321985C-DACB-3C0F-6276-BD288A988FAB}"/>
          </ac:spMkLst>
        </pc:spChg>
        <pc:spChg chg="mod">
          <ac:chgData name="Bart Czernicki" userId="6651f159-4d77-4a5b-8b82-2fe4b0d77e6d" providerId="ADAL" clId="{4B919770-BBCF-C44A-97D9-AB04164464A7}" dt="2022-05-31T19:44:45.472" v="709" actId="20577"/>
          <ac:spMkLst>
            <pc:docMk/>
            <pc:sldMk cId="822302398" sldId="2147470204"/>
            <ac:spMk id="89" creationId="{1C5F62A7-F002-4896-B08A-1774DF96E1CE}"/>
          </ac:spMkLst>
        </pc:spChg>
      </pc:sldChg>
      <pc:sldChg chg="addSp delSp modSp mod">
        <pc:chgData name="Bart Czernicki" userId="6651f159-4d77-4a5b-8b82-2fe4b0d77e6d" providerId="ADAL" clId="{4B919770-BBCF-C44A-97D9-AB04164464A7}" dt="2022-05-31T21:23:03.386" v="1890" actId="1076"/>
        <pc:sldMkLst>
          <pc:docMk/>
          <pc:sldMk cId="4080935086" sldId="2147470211"/>
        </pc:sldMkLst>
        <pc:spChg chg="del mod">
          <ac:chgData name="Bart Czernicki" userId="6651f159-4d77-4a5b-8b82-2fe4b0d77e6d" providerId="ADAL" clId="{4B919770-BBCF-C44A-97D9-AB04164464A7}" dt="2022-05-31T21:22:10.819" v="1884" actId="21"/>
          <ac:spMkLst>
            <pc:docMk/>
            <pc:sldMk cId="4080935086" sldId="2147470211"/>
            <ac:spMk id="7" creationId="{52B75146-7177-F5A0-74BB-C9EFC793D60F}"/>
          </ac:spMkLst>
        </pc:spChg>
        <pc:spChg chg="mod">
          <ac:chgData name="Bart Czernicki" userId="6651f159-4d77-4a5b-8b82-2fe4b0d77e6d" providerId="ADAL" clId="{4B919770-BBCF-C44A-97D9-AB04164464A7}" dt="2022-05-31T21:22:49.503" v="1888" actId="1076"/>
          <ac:spMkLst>
            <pc:docMk/>
            <pc:sldMk cId="4080935086" sldId="2147470211"/>
            <ac:spMk id="17" creationId="{9053A752-F9A8-469C-6E48-47602D5119E7}"/>
          </ac:spMkLst>
        </pc:spChg>
        <pc:spChg chg="mod">
          <ac:chgData name="Bart Czernicki" userId="6651f159-4d77-4a5b-8b82-2fe4b0d77e6d" providerId="ADAL" clId="{4B919770-BBCF-C44A-97D9-AB04164464A7}" dt="2022-05-31T21:22:49.503" v="1888" actId="1076"/>
          <ac:spMkLst>
            <pc:docMk/>
            <pc:sldMk cId="4080935086" sldId="2147470211"/>
            <ac:spMk id="18" creationId="{D8ECF5EE-B5AF-D320-F3CE-566666FAD7F6}"/>
          </ac:spMkLst>
        </pc:spChg>
        <pc:spChg chg="mod">
          <ac:chgData name="Bart Czernicki" userId="6651f159-4d77-4a5b-8b82-2fe4b0d77e6d" providerId="ADAL" clId="{4B919770-BBCF-C44A-97D9-AB04164464A7}" dt="2022-05-31T21:22:49.503" v="1888" actId="1076"/>
          <ac:spMkLst>
            <pc:docMk/>
            <pc:sldMk cId="4080935086" sldId="2147470211"/>
            <ac:spMk id="19" creationId="{C49D3E43-BEF3-484E-A3B3-CCDF0DA458A1}"/>
          </ac:spMkLst>
        </pc:spChg>
        <pc:spChg chg="mod">
          <ac:chgData name="Bart Czernicki" userId="6651f159-4d77-4a5b-8b82-2fe4b0d77e6d" providerId="ADAL" clId="{4B919770-BBCF-C44A-97D9-AB04164464A7}" dt="2022-05-31T21:22:59.345" v="1889" actId="1076"/>
          <ac:spMkLst>
            <pc:docMk/>
            <pc:sldMk cId="4080935086" sldId="2147470211"/>
            <ac:spMk id="20" creationId="{F217E79A-05F6-EBC0-44AE-A6C7B668C35C}"/>
          </ac:spMkLst>
        </pc:spChg>
        <pc:spChg chg="add mod">
          <ac:chgData name="Bart Czernicki" userId="6651f159-4d77-4a5b-8b82-2fe4b0d77e6d" providerId="ADAL" clId="{4B919770-BBCF-C44A-97D9-AB04164464A7}" dt="2022-05-31T21:22:30.269" v="1887" actId="1076"/>
          <ac:spMkLst>
            <pc:docMk/>
            <pc:sldMk cId="4080935086" sldId="2147470211"/>
            <ac:spMk id="21" creationId="{81D968A7-F93C-A330-0101-92C8AC5C6A2E}"/>
          </ac:spMkLst>
        </pc:spChg>
        <pc:spChg chg="mod">
          <ac:chgData name="Bart Czernicki" userId="6651f159-4d77-4a5b-8b82-2fe4b0d77e6d" providerId="ADAL" clId="{4B919770-BBCF-C44A-97D9-AB04164464A7}" dt="2022-05-31T13:36:06.760" v="387" actId="207"/>
          <ac:spMkLst>
            <pc:docMk/>
            <pc:sldMk cId="4080935086" sldId="2147470211"/>
            <ac:spMk id="22" creationId="{10471C98-0C76-7A66-19C0-CEFDC4F73F82}"/>
          </ac:spMkLst>
        </pc:spChg>
        <pc:spChg chg="add mod">
          <ac:chgData name="Bart Czernicki" userId="6651f159-4d77-4a5b-8b82-2fe4b0d77e6d" providerId="ADAL" clId="{4B919770-BBCF-C44A-97D9-AB04164464A7}" dt="2022-05-31T21:22:30.269" v="1887" actId="1076"/>
          <ac:spMkLst>
            <pc:docMk/>
            <pc:sldMk cId="4080935086" sldId="2147470211"/>
            <ac:spMk id="23" creationId="{B4A9B268-0B7B-BAB0-1EE5-62E740BB35B4}"/>
          </ac:spMkLst>
        </pc:spChg>
        <pc:spChg chg="mod">
          <ac:chgData name="Bart Czernicki" userId="6651f159-4d77-4a5b-8b82-2fe4b0d77e6d" providerId="ADAL" clId="{4B919770-BBCF-C44A-97D9-AB04164464A7}" dt="2022-05-31T20:07:10.648" v="867" actId="20577"/>
          <ac:spMkLst>
            <pc:docMk/>
            <pc:sldMk cId="4080935086" sldId="2147470211"/>
            <ac:spMk id="25" creationId="{0081134D-2AE5-9AD9-D690-8A44F70073F2}"/>
          </ac:spMkLst>
        </pc:spChg>
        <pc:spChg chg="add mod">
          <ac:chgData name="Bart Czernicki" userId="6651f159-4d77-4a5b-8b82-2fe4b0d77e6d" providerId="ADAL" clId="{4B919770-BBCF-C44A-97D9-AB04164464A7}" dt="2022-05-31T21:22:30.269" v="1887" actId="1076"/>
          <ac:spMkLst>
            <pc:docMk/>
            <pc:sldMk cId="4080935086" sldId="2147470211"/>
            <ac:spMk id="27" creationId="{4AF0E7FA-EC3C-57E7-A753-89C00907C451}"/>
          </ac:spMkLst>
        </pc:spChg>
        <pc:spChg chg="add mod">
          <ac:chgData name="Bart Czernicki" userId="6651f159-4d77-4a5b-8b82-2fe4b0d77e6d" providerId="ADAL" clId="{4B919770-BBCF-C44A-97D9-AB04164464A7}" dt="2022-05-31T21:22:30.269" v="1887" actId="1076"/>
          <ac:spMkLst>
            <pc:docMk/>
            <pc:sldMk cId="4080935086" sldId="2147470211"/>
            <ac:spMk id="28" creationId="{6A1A047B-CA5E-E175-2BD9-E91A59328559}"/>
          </ac:spMkLst>
        </pc:spChg>
        <pc:spChg chg="del mod">
          <ac:chgData name="Bart Czernicki" userId="6651f159-4d77-4a5b-8b82-2fe4b0d77e6d" providerId="ADAL" clId="{4B919770-BBCF-C44A-97D9-AB04164464A7}" dt="2022-05-31T21:22:10.819" v="1884" actId="21"/>
          <ac:spMkLst>
            <pc:docMk/>
            <pc:sldMk cId="4080935086" sldId="2147470211"/>
            <ac:spMk id="37" creationId="{9B82BA35-422F-3DC7-7C1C-0EB48A5D9FF7}"/>
          </ac:spMkLst>
        </pc:spChg>
        <pc:spChg chg="del mod">
          <ac:chgData name="Bart Czernicki" userId="6651f159-4d77-4a5b-8b82-2fe4b0d77e6d" providerId="ADAL" clId="{4B919770-BBCF-C44A-97D9-AB04164464A7}" dt="2022-05-31T21:22:10.819" v="1884" actId="21"/>
          <ac:spMkLst>
            <pc:docMk/>
            <pc:sldMk cId="4080935086" sldId="2147470211"/>
            <ac:spMk id="45" creationId="{56F4CD29-9CD8-A0C8-BA66-94A7F4AB8DDA}"/>
          </ac:spMkLst>
        </pc:spChg>
        <pc:spChg chg="del mod">
          <ac:chgData name="Bart Czernicki" userId="6651f159-4d77-4a5b-8b82-2fe4b0d77e6d" providerId="ADAL" clId="{4B919770-BBCF-C44A-97D9-AB04164464A7}" dt="2022-05-31T21:22:10.819" v="1884" actId="21"/>
          <ac:spMkLst>
            <pc:docMk/>
            <pc:sldMk cId="4080935086" sldId="2147470211"/>
            <ac:spMk id="47" creationId="{3F1458F4-079F-F86F-8FF7-950E44DDB264}"/>
          </ac:spMkLst>
        </pc:spChg>
        <pc:picChg chg="add mod">
          <ac:chgData name="Bart Czernicki" userId="6651f159-4d77-4a5b-8b82-2fe4b0d77e6d" providerId="ADAL" clId="{4B919770-BBCF-C44A-97D9-AB04164464A7}" dt="2022-05-31T21:22:30.269" v="1887" actId="1076"/>
          <ac:picMkLst>
            <pc:docMk/>
            <pc:sldMk cId="4080935086" sldId="2147470211"/>
            <ac:picMk id="29" creationId="{88935580-8185-234B-CADF-2DACC94F974E}"/>
          </ac:picMkLst>
        </pc:picChg>
        <pc:picChg chg="del mod">
          <ac:chgData name="Bart Czernicki" userId="6651f159-4d77-4a5b-8b82-2fe4b0d77e6d" providerId="ADAL" clId="{4B919770-BBCF-C44A-97D9-AB04164464A7}" dt="2022-05-31T21:22:10.819" v="1884" actId="21"/>
          <ac:picMkLst>
            <pc:docMk/>
            <pc:sldMk cId="4080935086" sldId="2147470211"/>
            <ac:picMk id="32" creationId="{DF75C0AE-F295-ABF1-4E59-0E59F770C6FB}"/>
          </ac:picMkLst>
        </pc:picChg>
        <pc:picChg chg="mod">
          <ac:chgData name="Bart Czernicki" userId="6651f159-4d77-4a5b-8b82-2fe4b0d77e6d" providerId="ADAL" clId="{4B919770-BBCF-C44A-97D9-AB04164464A7}" dt="2022-05-31T21:23:03.386" v="1890" actId="1076"/>
          <ac:picMkLst>
            <pc:docMk/>
            <pc:sldMk cId="4080935086" sldId="2147470211"/>
            <ac:picMk id="34" creationId="{4EEC42A1-FA51-DA7B-3952-038341265840}"/>
          </ac:picMkLst>
        </pc:picChg>
      </pc:sldChg>
      <pc:sldChg chg="modSp mod">
        <pc:chgData name="Bart Czernicki" userId="6651f159-4d77-4a5b-8b82-2fe4b0d77e6d" providerId="ADAL" clId="{4B919770-BBCF-C44A-97D9-AB04164464A7}" dt="2022-05-31T19:31:59.993" v="502" actId="20577"/>
        <pc:sldMkLst>
          <pc:docMk/>
          <pc:sldMk cId="1447779502" sldId="2147470233"/>
        </pc:sldMkLst>
        <pc:spChg chg="mod">
          <ac:chgData name="Bart Czernicki" userId="6651f159-4d77-4a5b-8b82-2fe4b0d77e6d" providerId="ADAL" clId="{4B919770-BBCF-C44A-97D9-AB04164464A7}" dt="2022-05-31T19:31:59.993" v="502" actId="20577"/>
          <ac:spMkLst>
            <pc:docMk/>
            <pc:sldMk cId="1447779502" sldId="2147470233"/>
            <ac:spMk id="3" creationId="{74DA16F3-264B-806B-1084-E5EA3319E4F3}"/>
          </ac:spMkLst>
        </pc:spChg>
      </pc:sldChg>
      <pc:sldChg chg="modSp mod">
        <pc:chgData name="Bart Czernicki" userId="6651f159-4d77-4a5b-8b82-2fe4b0d77e6d" providerId="ADAL" clId="{4B919770-BBCF-C44A-97D9-AB04164464A7}" dt="2022-05-31T21:19:13.829" v="1877" actId="20577"/>
        <pc:sldMkLst>
          <pc:docMk/>
          <pc:sldMk cId="54888117" sldId="2147470234"/>
        </pc:sldMkLst>
        <pc:spChg chg="mod">
          <ac:chgData name="Bart Czernicki" userId="6651f159-4d77-4a5b-8b82-2fe4b0d77e6d" providerId="ADAL" clId="{4B919770-BBCF-C44A-97D9-AB04164464A7}" dt="2022-05-31T19:37:49.358" v="564" actId="20577"/>
          <ac:spMkLst>
            <pc:docMk/>
            <pc:sldMk cId="54888117" sldId="2147470234"/>
            <ac:spMk id="2" creationId="{88704EEC-D926-85EB-DB65-F9D5D89D9D1D}"/>
          </ac:spMkLst>
        </pc:spChg>
        <pc:spChg chg="mod">
          <ac:chgData name="Bart Czernicki" userId="6651f159-4d77-4a5b-8b82-2fe4b0d77e6d" providerId="ADAL" clId="{4B919770-BBCF-C44A-97D9-AB04164464A7}" dt="2022-05-31T21:17:22.411" v="1775" actId="20577"/>
          <ac:spMkLst>
            <pc:docMk/>
            <pc:sldMk cId="54888117" sldId="2147470234"/>
            <ac:spMk id="3" creationId="{74DA16F3-264B-806B-1084-E5EA3319E4F3}"/>
          </ac:spMkLst>
        </pc:spChg>
        <pc:spChg chg="mod">
          <ac:chgData name="Bart Czernicki" userId="6651f159-4d77-4a5b-8b82-2fe4b0d77e6d" providerId="ADAL" clId="{4B919770-BBCF-C44A-97D9-AB04164464A7}" dt="2022-05-31T21:18:41.966" v="1875" actId="20577"/>
          <ac:spMkLst>
            <pc:docMk/>
            <pc:sldMk cId="54888117" sldId="2147470234"/>
            <ac:spMk id="27" creationId="{BFD4AD0A-A1A4-F671-E36F-D34DEB5A5377}"/>
          </ac:spMkLst>
        </pc:spChg>
        <pc:spChg chg="mod">
          <ac:chgData name="Bart Czernicki" userId="6651f159-4d77-4a5b-8b82-2fe4b0d77e6d" providerId="ADAL" clId="{4B919770-BBCF-C44A-97D9-AB04164464A7}" dt="2022-05-31T21:19:13.829" v="1877" actId="20577"/>
          <ac:spMkLst>
            <pc:docMk/>
            <pc:sldMk cId="54888117" sldId="2147470234"/>
            <ac:spMk id="30" creationId="{B42590E5-66F2-E494-920F-35FAE895F30A}"/>
          </ac:spMkLst>
        </pc:spChg>
      </pc:sldChg>
      <pc:sldChg chg="addSp delSp modSp mod">
        <pc:chgData name="Bart Czernicki" userId="6651f159-4d77-4a5b-8b82-2fe4b0d77e6d" providerId="ADAL" clId="{4B919770-BBCF-C44A-97D9-AB04164464A7}" dt="2022-05-31T22:11:32.233" v="3028" actId="1076"/>
        <pc:sldMkLst>
          <pc:docMk/>
          <pc:sldMk cId="1012896720" sldId="2147470235"/>
        </pc:sldMkLst>
        <pc:spChg chg="mod">
          <ac:chgData name="Bart Czernicki" userId="6651f159-4d77-4a5b-8b82-2fe4b0d77e6d" providerId="ADAL" clId="{4B919770-BBCF-C44A-97D9-AB04164464A7}" dt="2022-05-31T10:00:40.545" v="1" actId="20577"/>
          <ac:spMkLst>
            <pc:docMk/>
            <pc:sldMk cId="1012896720" sldId="2147470235"/>
            <ac:spMk id="12" creationId="{99B6BC3E-13BC-641B-D8F3-72742E8E0E10}"/>
          </ac:spMkLst>
        </pc:spChg>
        <pc:picChg chg="del">
          <ac:chgData name="Bart Czernicki" userId="6651f159-4d77-4a5b-8b82-2fe4b0d77e6d" providerId="ADAL" clId="{4B919770-BBCF-C44A-97D9-AB04164464A7}" dt="2022-05-31T22:11:30.567" v="3027" actId="21"/>
          <ac:picMkLst>
            <pc:docMk/>
            <pc:sldMk cId="1012896720" sldId="2147470235"/>
            <ac:picMk id="11" creationId="{826A0886-F813-E186-3713-5590AD7694A6}"/>
          </ac:picMkLst>
        </pc:picChg>
        <pc:picChg chg="add mod">
          <ac:chgData name="Bart Czernicki" userId="6651f159-4d77-4a5b-8b82-2fe4b0d77e6d" providerId="ADAL" clId="{4B919770-BBCF-C44A-97D9-AB04164464A7}" dt="2022-05-31T22:11:32.233" v="3028" actId="1076"/>
          <ac:picMkLst>
            <pc:docMk/>
            <pc:sldMk cId="1012896720" sldId="2147470235"/>
            <ac:picMk id="5122" creationId="{3D5C5F6C-C7DC-CE92-84DF-6923879599ED}"/>
          </ac:picMkLst>
        </pc:picChg>
      </pc:sldChg>
      <pc:sldChg chg="addSp modSp mod ord">
        <pc:chgData name="Bart Czernicki" userId="6651f159-4d77-4a5b-8b82-2fe4b0d77e6d" providerId="ADAL" clId="{4B919770-BBCF-C44A-97D9-AB04164464A7}" dt="2022-05-31T21:26:44.686" v="1898" actId="20577"/>
        <pc:sldMkLst>
          <pc:docMk/>
          <pc:sldMk cId="1762577318" sldId="2147470236"/>
        </pc:sldMkLst>
        <pc:spChg chg="mod">
          <ac:chgData name="Bart Czernicki" userId="6651f159-4d77-4a5b-8b82-2fe4b0d77e6d" providerId="ADAL" clId="{4B919770-BBCF-C44A-97D9-AB04164464A7}" dt="2022-05-31T21:21:05.095" v="1882" actId="20577"/>
          <ac:spMkLst>
            <pc:docMk/>
            <pc:sldMk cId="1762577318" sldId="2147470236"/>
            <ac:spMk id="2" creationId="{88704EEC-D926-85EB-DB65-F9D5D89D9D1D}"/>
          </ac:spMkLst>
        </pc:spChg>
        <pc:spChg chg="mod">
          <ac:chgData name="Bart Czernicki" userId="6651f159-4d77-4a5b-8b82-2fe4b0d77e6d" providerId="ADAL" clId="{4B919770-BBCF-C44A-97D9-AB04164464A7}" dt="2022-05-31T21:26:44.686" v="1898" actId="20577"/>
          <ac:spMkLst>
            <pc:docMk/>
            <pc:sldMk cId="1762577318" sldId="2147470236"/>
            <ac:spMk id="3" creationId="{74DA16F3-264B-806B-1084-E5EA3319E4F3}"/>
          </ac:spMkLst>
        </pc:spChg>
        <pc:spChg chg="mod">
          <ac:chgData name="Bart Czernicki" userId="6651f159-4d77-4a5b-8b82-2fe4b0d77e6d" providerId="ADAL" clId="{4B919770-BBCF-C44A-97D9-AB04164464A7}" dt="2022-05-31T19:47:25.327" v="725" actId="20577"/>
          <ac:spMkLst>
            <pc:docMk/>
            <pc:sldMk cId="1762577318" sldId="2147470236"/>
            <ac:spMk id="8" creationId="{9A2E9DCE-EB82-597C-710A-055079FD7874}"/>
          </ac:spMkLst>
        </pc:spChg>
        <pc:spChg chg="add mod">
          <ac:chgData name="Bart Czernicki" userId="6651f159-4d77-4a5b-8b82-2fe4b0d77e6d" providerId="ADAL" clId="{4B919770-BBCF-C44A-97D9-AB04164464A7}" dt="2022-05-31T19:47:47.600" v="732" actId="1035"/>
          <ac:spMkLst>
            <pc:docMk/>
            <pc:sldMk cId="1762577318" sldId="2147470236"/>
            <ac:spMk id="15" creationId="{66B8D705-583D-F5E5-234F-B246E5987CD2}"/>
          </ac:spMkLst>
        </pc:spChg>
        <pc:spChg chg="add mod">
          <ac:chgData name="Bart Czernicki" userId="6651f159-4d77-4a5b-8b82-2fe4b0d77e6d" providerId="ADAL" clId="{4B919770-BBCF-C44A-97D9-AB04164464A7}" dt="2022-05-31T19:48:13.280" v="742" actId="21"/>
          <ac:spMkLst>
            <pc:docMk/>
            <pc:sldMk cId="1762577318" sldId="2147470236"/>
            <ac:spMk id="17" creationId="{0D648885-95A1-480C-D6E6-02D505C5B830}"/>
          </ac:spMkLst>
        </pc:spChg>
        <pc:spChg chg="add mod">
          <ac:chgData name="Bart Czernicki" userId="6651f159-4d77-4a5b-8b82-2fe4b0d77e6d" providerId="ADAL" clId="{4B919770-BBCF-C44A-97D9-AB04164464A7}" dt="2022-05-31T19:48:31.679" v="747" actId="14100"/>
          <ac:spMkLst>
            <pc:docMk/>
            <pc:sldMk cId="1762577318" sldId="2147470236"/>
            <ac:spMk id="19" creationId="{E833B5C4-C175-ECD1-A2DA-423BD13B4BE4}"/>
          </ac:spMkLst>
        </pc:spChg>
        <pc:picChg chg="mod">
          <ac:chgData name="Bart Czernicki" userId="6651f159-4d77-4a5b-8b82-2fe4b0d77e6d" providerId="ADAL" clId="{4B919770-BBCF-C44A-97D9-AB04164464A7}" dt="2022-05-31T19:46:53.408" v="719" actId="1076"/>
          <ac:picMkLst>
            <pc:docMk/>
            <pc:sldMk cId="1762577318" sldId="2147470236"/>
            <ac:picMk id="7" creationId="{669BC3E0-CA4A-E6EF-C5FA-84E2D0E08870}"/>
          </ac:picMkLst>
        </pc:picChg>
      </pc:sldChg>
      <pc:sldChg chg="add del">
        <pc:chgData name="Bart Czernicki" userId="6651f159-4d77-4a5b-8b82-2fe4b0d77e6d" providerId="ADAL" clId="{4B919770-BBCF-C44A-97D9-AB04164464A7}" dt="2022-05-31T10:51:38.069" v="46" actId="2696"/>
        <pc:sldMkLst>
          <pc:docMk/>
          <pc:sldMk cId="710549076" sldId="2147470238"/>
        </pc:sldMkLst>
      </pc:sldChg>
      <pc:sldChg chg="modSp add del mod">
        <pc:chgData name="Bart Czernicki" userId="6651f159-4d77-4a5b-8b82-2fe4b0d77e6d" providerId="ADAL" clId="{4B919770-BBCF-C44A-97D9-AB04164464A7}" dt="2022-05-31T13:28:19.211" v="59" actId="2696"/>
        <pc:sldMkLst>
          <pc:docMk/>
          <pc:sldMk cId="3512268827" sldId="2147470238"/>
        </pc:sldMkLst>
        <pc:spChg chg="mod">
          <ac:chgData name="Bart Czernicki" userId="6651f159-4d77-4a5b-8b82-2fe4b0d77e6d" providerId="ADAL" clId="{4B919770-BBCF-C44A-97D9-AB04164464A7}" dt="2022-05-31T10:52:02.750" v="57" actId="20577"/>
          <ac:spMkLst>
            <pc:docMk/>
            <pc:sldMk cId="3512268827" sldId="2147470238"/>
            <ac:spMk id="2" creationId="{88704EEC-D926-85EB-DB65-F9D5D89D9D1D}"/>
          </ac:spMkLst>
        </pc:spChg>
      </pc:sldChg>
      <pc:sldChg chg="addSp delSp modSp add mod modAnim">
        <pc:chgData name="Bart Czernicki" userId="6651f159-4d77-4a5b-8b82-2fe4b0d77e6d" providerId="ADAL" clId="{4B919770-BBCF-C44A-97D9-AB04164464A7}" dt="2022-05-31T21:02:53.067" v="1600" actId="1038"/>
        <pc:sldMkLst>
          <pc:docMk/>
          <pc:sldMk cId="3939628590" sldId="2147470239"/>
        </pc:sldMkLst>
        <pc:spChg chg="mod">
          <ac:chgData name="Bart Czernicki" userId="6651f159-4d77-4a5b-8b82-2fe4b0d77e6d" providerId="ADAL" clId="{4B919770-BBCF-C44A-97D9-AB04164464A7}" dt="2022-05-31T21:00:27.403" v="1487" actId="20577"/>
          <ac:spMkLst>
            <pc:docMk/>
            <pc:sldMk cId="3939628590" sldId="2147470239"/>
            <ac:spMk id="2" creationId="{88704EEC-D926-85EB-DB65-F9D5D89D9D1D}"/>
          </ac:spMkLst>
        </pc:spChg>
        <pc:spChg chg="mod">
          <ac:chgData name="Bart Czernicki" userId="6651f159-4d77-4a5b-8b82-2fe4b0d77e6d" providerId="ADAL" clId="{4B919770-BBCF-C44A-97D9-AB04164464A7}" dt="2022-05-31T20:32:37.152" v="1070" actId="20577"/>
          <ac:spMkLst>
            <pc:docMk/>
            <pc:sldMk cId="3939628590" sldId="2147470239"/>
            <ac:spMk id="3" creationId="{74DA16F3-264B-806B-1084-E5EA3319E4F3}"/>
          </ac:spMkLst>
        </pc:spChg>
        <pc:spChg chg="mod">
          <ac:chgData name="Bart Czernicki" userId="6651f159-4d77-4a5b-8b82-2fe4b0d77e6d" providerId="ADAL" clId="{4B919770-BBCF-C44A-97D9-AB04164464A7}" dt="2022-05-31T21:00:53.238" v="1489" actId="113"/>
          <ac:spMkLst>
            <pc:docMk/>
            <pc:sldMk cId="3939628590" sldId="2147470239"/>
            <ac:spMk id="10" creationId="{534A34A0-7B83-45BD-E73F-448199842685}"/>
          </ac:spMkLst>
        </pc:spChg>
        <pc:spChg chg="del mod">
          <ac:chgData name="Bart Czernicki" userId="6651f159-4d77-4a5b-8b82-2fe4b0d77e6d" providerId="ADAL" clId="{4B919770-BBCF-C44A-97D9-AB04164464A7}" dt="2022-05-31T20:32:45.063" v="1071" actId="478"/>
          <ac:spMkLst>
            <pc:docMk/>
            <pc:sldMk cId="3939628590" sldId="2147470239"/>
            <ac:spMk id="13" creationId="{888F0E79-BE62-3ABA-4133-499E810D5C91}"/>
          </ac:spMkLst>
        </pc:spChg>
        <pc:spChg chg="add mod">
          <ac:chgData name="Bart Czernicki" userId="6651f159-4d77-4a5b-8b82-2fe4b0d77e6d" providerId="ADAL" clId="{4B919770-BBCF-C44A-97D9-AB04164464A7}" dt="2022-05-31T20:36:25.641" v="1167" actId="1076"/>
          <ac:spMkLst>
            <pc:docMk/>
            <pc:sldMk cId="3939628590" sldId="2147470239"/>
            <ac:spMk id="15" creationId="{E1BC573A-F904-985F-DC69-1D87139EE5D6}"/>
          </ac:spMkLst>
        </pc:spChg>
        <pc:spChg chg="add mod">
          <ac:chgData name="Bart Czernicki" userId="6651f159-4d77-4a5b-8b82-2fe4b0d77e6d" providerId="ADAL" clId="{4B919770-BBCF-C44A-97D9-AB04164464A7}" dt="2022-05-31T20:59:33.152" v="1474" actId="207"/>
          <ac:spMkLst>
            <pc:docMk/>
            <pc:sldMk cId="3939628590" sldId="2147470239"/>
            <ac:spMk id="16" creationId="{7B90E696-F612-45B9-97D1-BCAEC6206E48}"/>
          </ac:spMkLst>
        </pc:spChg>
        <pc:spChg chg="add del mod">
          <ac:chgData name="Bart Czernicki" userId="6651f159-4d77-4a5b-8b82-2fe4b0d77e6d" providerId="ADAL" clId="{4B919770-BBCF-C44A-97D9-AB04164464A7}" dt="2022-05-31T20:57:00.707" v="1456" actId="478"/>
          <ac:spMkLst>
            <pc:docMk/>
            <pc:sldMk cId="3939628590" sldId="2147470239"/>
            <ac:spMk id="17" creationId="{6EB3BC62-6CF9-2AD5-E5CB-DC906F92F106}"/>
          </ac:spMkLst>
        </pc:spChg>
        <pc:spChg chg="del mod">
          <ac:chgData name="Bart Czernicki" userId="6651f159-4d77-4a5b-8b82-2fe4b0d77e6d" providerId="ADAL" clId="{4B919770-BBCF-C44A-97D9-AB04164464A7}" dt="2022-05-31T20:32:45.063" v="1071" actId="478"/>
          <ac:spMkLst>
            <pc:docMk/>
            <pc:sldMk cId="3939628590" sldId="2147470239"/>
            <ac:spMk id="18" creationId="{0FC2CD6B-B1C0-C600-905F-07BA03C51E77}"/>
          </ac:spMkLst>
        </pc:spChg>
        <pc:spChg chg="add mod">
          <ac:chgData name="Bart Czernicki" userId="6651f159-4d77-4a5b-8b82-2fe4b0d77e6d" providerId="ADAL" clId="{4B919770-BBCF-C44A-97D9-AB04164464A7}" dt="2022-05-31T20:36:25.641" v="1167" actId="1076"/>
          <ac:spMkLst>
            <pc:docMk/>
            <pc:sldMk cId="3939628590" sldId="2147470239"/>
            <ac:spMk id="19" creationId="{4428DD1A-BAB8-DF0F-BB89-A25271E64E92}"/>
          </ac:spMkLst>
        </pc:spChg>
        <pc:spChg chg="add mod">
          <ac:chgData name="Bart Czernicki" userId="6651f159-4d77-4a5b-8b82-2fe4b0d77e6d" providerId="ADAL" clId="{4B919770-BBCF-C44A-97D9-AB04164464A7}" dt="2022-05-31T20:47:30.870" v="1289" actId="1037"/>
          <ac:spMkLst>
            <pc:docMk/>
            <pc:sldMk cId="3939628590" sldId="2147470239"/>
            <ac:spMk id="20" creationId="{CF964548-BB6B-835A-00B9-5254ADA5DB59}"/>
          </ac:spMkLst>
        </pc:spChg>
        <pc:spChg chg="add mod">
          <ac:chgData name="Bart Czernicki" userId="6651f159-4d77-4a5b-8b82-2fe4b0d77e6d" providerId="ADAL" clId="{4B919770-BBCF-C44A-97D9-AB04164464A7}" dt="2022-05-31T20:58:14.551" v="1467" actId="1076"/>
          <ac:spMkLst>
            <pc:docMk/>
            <pc:sldMk cId="3939628590" sldId="2147470239"/>
            <ac:spMk id="21" creationId="{DA8DEE59-C47D-FFA9-BE24-36E072EBCF96}"/>
          </ac:spMkLst>
        </pc:spChg>
        <pc:spChg chg="add mod">
          <ac:chgData name="Bart Czernicki" userId="6651f159-4d77-4a5b-8b82-2fe4b0d77e6d" providerId="ADAL" clId="{4B919770-BBCF-C44A-97D9-AB04164464A7}" dt="2022-05-31T21:01:00.908" v="1490" actId="113"/>
          <ac:spMkLst>
            <pc:docMk/>
            <pc:sldMk cId="3939628590" sldId="2147470239"/>
            <ac:spMk id="24" creationId="{E9693A49-51F1-EB93-2E84-41DC0894DB9C}"/>
          </ac:spMkLst>
        </pc:spChg>
        <pc:spChg chg="add del mod">
          <ac:chgData name="Bart Czernicki" userId="6651f159-4d77-4a5b-8b82-2fe4b0d77e6d" providerId="ADAL" clId="{4B919770-BBCF-C44A-97D9-AB04164464A7}" dt="2022-05-31T20:57:21.828" v="1458" actId="478"/>
          <ac:spMkLst>
            <pc:docMk/>
            <pc:sldMk cId="3939628590" sldId="2147470239"/>
            <ac:spMk id="25" creationId="{AF2310D5-BE84-7BCD-0E1B-C736B5CD4DF0}"/>
          </ac:spMkLst>
        </pc:spChg>
        <pc:spChg chg="add mod">
          <ac:chgData name="Bart Czernicki" userId="6651f159-4d77-4a5b-8b82-2fe4b0d77e6d" providerId="ADAL" clId="{4B919770-BBCF-C44A-97D9-AB04164464A7}" dt="2022-05-31T20:53:33.713" v="1411" actId="166"/>
          <ac:spMkLst>
            <pc:docMk/>
            <pc:sldMk cId="3939628590" sldId="2147470239"/>
            <ac:spMk id="26" creationId="{381E72E3-D314-7413-4202-DCC68410AFCB}"/>
          </ac:spMkLst>
        </pc:spChg>
        <pc:spChg chg="add del mod">
          <ac:chgData name="Bart Czernicki" userId="6651f159-4d77-4a5b-8b82-2fe4b0d77e6d" providerId="ADAL" clId="{4B919770-BBCF-C44A-97D9-AB04164464A7}" dt="2022-05-31T20:57:19.597" v="1457" actId="478"/>
          <ac:spMkLst>
            <pc:docMk/>
            <pc:sldMk cId="3939628590" sldId="2147470239"/>
            <ac:spMk id="27" creationId="{54FFA61A-D970-8164-B3CE-8462C8850AEC}"/>
          </ac:spMkLst>
        </pc:spChg>
        <pc:spChg chg="add mod">
          <ac:chgData name="Bart Czernicki" userId="6651f159-4d77-4a5b-8b82-2fe4b0d77e6d" providerId="ADAL" clId="{4B919770-BBCF-C44A-97D9-AB04164464A7}" dt="2022-05-31T20:52:23.911" v="1395" actId="1076"/>
          <ac:spMkLst>
            <pc:docMk/>
            <pc:sldMk cId="3939628590" sldId="2147470239"/>
            <ac:spMk id="30" creationId="{1B9088CD-C9B2-CC1C-FE29-7DF1C22182D7}"/>
          </ac:spMkLst>
        </pc:spChg>
        <pc:spChg chg="add mod">
          <ac:chgData name="Bart Czernicki" userId="6651f159-4d77-4a5b-8b82-2fe4b0d77e6d" providerId="ADAL" clId="{4B919770-BBCF-C44A-97D9-AB04164464A7}" dt="2022-05-31T20:54:18.873" v="1418" actId="1037"/>
          <ac:spMkLst>
            <pc:docMk/>
            <pc:sldMk cId="3939628590" sldId="2147470239"/>
            <ac:spMk id="37" creationId="{7BC0EB01-CAA1-B143-85AD-CD32A292A285}"/>
          </ac:spMkLst>
        </pc:spChg>
        <pc:spChg chg="add mod">
          <ac:chgData name="Bart Czernicki" userId="6651f159-4d77-4a5b-8b82-2fe4b0d77e6d" providerId="ADAL" clId="{4B919770-BBCF-C44A-97D9-AB04164464A7}" dt="2022-05-31T20:54:25.618" v="1420" actId="1076"/>
          <ac:spMkLst>
            <pc:docMk/>
            <pc:sldMk cId="3939628590" sldId="2147470239"/>
            <ac:spMk id="38" creationId="{A14D2868-B269-1B77-02DF-E56BDFDF3E78}"/>
          </ac:spMkLst>
        </pc:spChg>
        <pc:spChg chg="add mod">
          <ac:chgData name="Bart Czernicki" userId="6651f159-4d77-4a5b-8b82-2fe4b0d77e6d" providerId="ADAL" clId="{4B919770-BBCF-C44A-97D9-AB04164464A7}" dt="2022-05-31T20:56:00.081" v="1433" actId="207"/>
          <ac:spMkLst>
            <pc:docMk/>
            <pc:sldMk cId="3939628590" sldId="2147470239"/>
            <ac:spMk id="40" creationId="{D70FE648-0451-AE05-C1F3-B0A967CE3B87}"/>
          </ac:spMkLst>
        </pc:spChg>
        <pc:spChg chg="add mod">
          <ac:chgData name="Bart Czernicki" userId="6651f159-4d77-4a5b-8b82-2fe4b0d77e6d" providerId="ADAL" clId="{4B919770-BBCF-C44A-97D9-AB04164464A7}" dt="2022-05-31T20:56:31.045" v="1443" actId="207"/>
          <ac:spMkLst>
            <pc:docMk/>
            <pc:sldMk cId="3939628590" sldId="2147470239"/>
            <ac:spMk id="41" creationId="{26098127-5627-A88C-2F23-BF714DA64F99}"/>
          </ac:spMkLst>
        </pc:spChg>
        <pc:spChg chg="add mod">
          <ac:chgData name="Bart Czernicki" userId="6651f159-4d77-4a5b-8b82-2fe4b0d77e6d" providerId="ADAL" clId="{4B919770-BBCF-C44A-97D9-AB04164464A7}" dt="2022-05-31T20:58:03.756" v="1465" actId="1076"/>
          <ac:spMkLst>
            <pc:docMk/>
            <pc:sldMk cId="3939628590" sldId="2147470239"/>
            <ac:spMk id="42" creationId="{1B5D2DE2-F751-188F-3498-666E50A0E37A}"/>
          </ac:spMkLst>
        </pc:spChg>
        <pc:spChg chg="add mod">
          <ac:chgData name="Bart Czernicki" userId="6651f159-4d77-4a5b-8b82-2fe4b0d77e6d" providerId="ADAL" clId="{4B919770-BBCF-C44A-97D9-AB04164464A7}" dt="2022-05-31T20:58:37.304" v="1469" actId="1076"/>
          <ac:spMkLst>
            <pc:docMk/>
            <pc:sldMk cId="3939628590" sldId="2147470239"/>
            <ac:spMk id="44" creationId="{4DA1B75E-C685-EBAE-5EF4-425492154AAC}"/>
          </ac:spMkLst>
        </pc:spChg>
        <pc:spChg chg="add mod">
          <ac:chgData name="Bart Czernicki" userId="6651f159-4d77-4a5b-8b82-2fe4b0d77e6d" providerId="ADAL" clId="{4B919770-BBCF-C44A-97D9-AB04164464A7}" dt="2022-05-31T21:01:15.580" v="1495" actId="20577"/>
          <ac:spMkLst>
            <pc:docMk/>
            <pc:sldMk cId="3939628590" sldId="2147470239"/>
            <ac:spMk id="47" creationId="{3984AF20-4799-36F5-7EF1-21AB4591DF62}"/>
          </ac:spMkLst>
        </pc:spChg>
        <pc:spChg chg="add mod">
          <ac:chgData name="Bart Czernicki" userId="6651f159-4d77-4a5b-8b82-2fe4b0d77e6d" providerId="ADAL" clId="{4B919770-BBCF-C44A-97D9-AB04164464A7}" dt="2022-05-31T20:58:37.304" v="1469" actId="1076"/>
          <ac:spMkLst>
            <pc:docMk/>
            <pc:sldMk cId="3939628590" sldId="2147470239"/>
            <ac:spMk id="49" creationId="{8A59AB52-F5EF-9EA8-F40C-2A156DBE70CE}"/>
          </ac:spMkLst>
        </pc:spChg>
        <pc:spChg chg="add mod">
          <ac:chgData name="Bart Czernicki" userId="6651f159-4d77-4a5b-8b82-2fe4b0d77e6d" providerId="ADAL" clId="{4B919770-BBCF-C44A-97D9-AB04164464A7}" dt="2022-05-31T20:58:37.304" v="1469" actId="1076"/>
          <ac:spMkLst>
            <pc:docMk/>
            <pc:sldMk cId="3939628590" sldId="2147470239"/>
            <ac:spMk id="50" creationId="{C2726AD2-C6D2-0385-2EE8-27B8DC2E6C8A}"/>
          </ac:spMkLst>
        </pc:spChg>
        <pc:spChg chg="add mod">
          <ac:chgData name="Bart Czernicki" userId="6651f159-4d77-4a5b-8b82-2fe4b0d77e6d" providerId="ADAL" clId="{4B919770-BBCF-C44A-97D9-AB04164464A7}" dt="2022-05-31T20:58:48.038" v="1470" actId="1076"/>
          <ac:spMkLst>
            <pc:docMk/>
            <pc:sldMk cId="3939628590" sldId="2147470239"/>
            <ac:spMk id="52" creationId="{14974E75-CB7C-451B-C9B3-7DC519CD041C}"/>
          </ac:spMkLst>
        </pc:spChg>
        <pc:spChg chg="add mod">
          <ac:chgData name="Bart Czernicki" userId="6651f159-4d77-4a5b-8b82-2fe4b0d77e6d" providerId="ADAL" clId="{4B919770-BBCF-C44A-97D9-AB04164464A7}" dt="2022-05-31T21:01:05.272" v="1491" actId="113"/>
          <ac:spMkLst>
            <pc:docMk/>
            <pc:sldMk cId="3939628590" sldId="2147470239"/>
            <ac:spMk id="53" creationId="{11ACD9E3-6EA5-7515-AAC8-60F3240D2CF7}"/>
          </ac:spMkLst>
        </pc:spChg>
        <pc:spChg chg="add mod">
          <ac:chgData name="Bart Czernicki" userId="6651f159-4d77-4a5b-8b82-2fe4b0d77e6d" providerId="ADAL" clId="{4B919770-BBCF-C44A-97D9-AB04164464A7}" dt="2022-05-31T20:58:37.304" v="1469" actId="1076"/>
          <ac:spMkLst>
            <pc:docMk/>
            <pc:sldMk cId="3939628590" sldId="2147470239"/>
            <ac:spMk id="54" creationId="{E9A8F7C4-0BA0-291F-7644-05DD5D4500D3}"/>
          </ac:spMkLst>
        </pc:spChg>
        <pc:spChg chg="add mod">
          <ac:chgData name="Bart Czernicki" userId="6651f159-4d77-4a5b-8b82-2fe4b0d77e6d" providerId="ADAL" clId="{4B919770-BBCF-C44A-97D9-AB04164464A7}" dt="2022-05-31T20:59:21.355" v="1473" actId="1076"/>
          <ac:spMkLst>
            <pc:docMk/>
            <pc:sldMk cId="3939628590" sldId="2147470239"/>
            <ac:spMk id="55" creationId="{B9612195-4475-EF30-BE3E-B9F08AC276E9}"/>
          </ac:spMkLst>
        </pc:spChg>
        <pc:spChg chg="add mod">
          <ac:chgData name="Bart Czernicki" userId="6651f159-4d77-4a5b-8b82-2fe4b0d77e6d" providerId="ADAL" clId="{4B919770-BBCF-C44A-97D9-AB04164464A7}" dt="2022-05-31T20:59:37.885" v="1475" actId="207"/>
          <ac:spMkLst>
            <pc:docMk/>
            <pc:sldMk cId="3939628590" sldId="2147470239"/>
            <ac:spMk id="56" creationId="{BDBD8A4C-1EF9-203C-D655-DA6EE1204702}"/>
          </ac:spMkLst>
        </pc:spChg>
        <pc:grpChg chg="add mod">
          <ac:chgData name="Bart Czernicki" userId="6651f159-4d77-4a5b-8b82-2fe4b0d77e6d" providerId="ADAL" clId="{4B919770-BBCF-C44A-97D9-AB04164464A7}" dt="2022-05-31T20:56:08.768" v="1435" actId="1076"/>
          <ac:grpSpMkLst>
            <pc:docMk/>
            <pc:sldMk cId="3939628590" sldId="2147470239"/>
            <ac:grpSpMk id="8" creationId="{165C741E-6AE4-5E51-EC1D-F1CA6139D0FF}"/>
          </ac:grpSpMkLst>
        </pc:grpChg>
        <pc:grpChg chg="mod">
          <ac:chgData name="Bart Czernicki" userId="6651f159-4d77-4a5b-8b82-2fe4b0d77e6d" providerId="ADAL" clId="{4B919770-BBCF-C44A-97D9-AB04164464A7}" dt="2022-05-31T20:35:27.521" v="1154" actId="207"/>
          <ac:grpSpMkLst>
            <pc:docMk/>
            <pc:sldMk cId="3939628590" sldId="2147470239"/>
            <ac:grpSpMk id="9" creationId="{09415795-F1F2-E5E2-8B4E-BD2E4315DDA7}"/>
          </ac:grpSpMkLst>
        </pc:grpChg>
        <pc:picChg chg="add mod">
          <ac:chgData name="Bart Czernicki" userId="6651f159-4d77-4a5b-8b82-2fe4b0d77e6d" providerId="ADAL" clId="{4B919770-BBCF-C44A-97D9-AB04164464A7}" dt="2022-05-31T20:53:10.518" v="1407" actId="166"/>
          <ac:picMkLst>
            <pc:docMk/>
            <pc:sldMk cId="3939628590" sldId="2147470239"/>
            <ac:picMk id="5" creationId="{E8FB2902-28C7-0C44-F8C9-93D04CCCF778}"/>
          </ac:picMkLst>
        </pc:picChg>
        <pc:picChg chg="del">
          <ac:chgData name="Bart Czernicki" userId="6651f159-4d77-4a5b-8b82-2fe4b0d77e6d" providerId="ADAL" clId="{4B919770-BBCF-C44A-97D9-AB04164464A7}" dt="2022-05-31T20:32:46.537" v="1072" actId="478"/>
          <ac:picMkLst>
            <pc:docMk/>
            <pc:sldMk cId="3939628590" sldId="2147470239"/>
            <ac:picMk id="6" creationId="{748F1100-1441-5DD0-5164-D962A1415A99}"/>
          </ac:picMkLst>
        </pc:picChg>
        <pc:picChg chg="add del mod">
          <ac:chgData name="Bart Czernicki" userId="6651f159-4d77-4a5b-8b82-2fe4b0d77e6d" providerId="ADAL" clId="{4B919770-BBCF-C44A-97D9-AB04164464A7}" dt="2022-05-31T20:57:19.597" v="1457" actId="478"/>
          <ac:picMkLst>
            <pc:docMk/>
            <pc:sldMk cId="3939628590" sldId="2147470239"/>
            <ac:picMk id="23" creationId="{7BDC699A-027E-8CC1-AE26-CAA9F6139C95}"/>
          </ac:picMkLst>
        </pc:picChg>
        <pc:picChg chg="add mod">
          <ac:chgData name="Bart Czernicki" userId="6651f159-4d77-4a5b-8b82-2fe4b0d77e6d" providerId="ADAL" clId="{4B919770-BBCF-C44A-97D9-AB04164464A7}" dt="2022-05-31T21:02:53.067" v="1600" actId="1038"/>
          <ac:picMkLst>
            <pc:docMk/>
            <pc:sldMk cId="3939628590" sldId="2147470239"/>
            <ac:picMk id="46" creationId="{B6BF4F56-3277-7A36-0CF2-2ED2E8517076}"/>
          </ac:picMkLst>
        </pc:picChg>
        <pc:picChg chg="add del">
          <ac:chgData name="Bart Czernicki" userId="6651f159-4d77-4a5b-8b82-2fe4b0d77e6d" providerId="ADAL" clId="{4B919770-BBCF-C44A-97D9-AB04164464A7}" dt="2022-05-31T20:45:07.857" v="1241" actId="478"/>
          <ac:picMkLst>
            <pc:docMk/>
            <pc:sldMk cId="3939628590" sldId="2147470239"/>
            <ac:picMk id="1026" creationId="{374B7C5A-ED65-1D15-FD52-7A810195289E}"/>
          </ac:picMkLst>
        </pc:picChg>
        <pc:cxnChg chg="mod">
          <ac:chgData name="Bart Czernicki" userId="6651f159-4d77-4a5b-8b82-2fe4b0d77e6d" providerId="ADAL" clId="{4B919770-BBCF-C44A-97D9-AB04164464A7}" dt="2022-05-31T20:58:21.317" v="1468" actId="14100"/>
          <ac:cxnSpMkLst>
            <pc:docMk/>
            <pc:sldMk cId="3939628590" sldId="2147470239"/>
            <ac:cxnSpMk id="11" creationId="{F90C1538-ABE6-D5F1-B978-808B37A2B014}"/>
          </ac:cxnSpMkLst>
        </pc:cxnChg>
        <pc:cxnChg chg="mod">
          <ac:chgData name="Bart Czernicki" userId="6651f159-4d77-4a5b-8b82-2fe4b0d77e6d" providerId="ADAL" clId="{4B919770-BBCF-C44A-97D9-AB04164464A7}" dt="2022-05-31T20:35:27.521" v="1154" actId="207"/>
          <ac:cxnSpMkLst>
            <pc:docMk/>
            <pc:sldMk cId="3939628590" sldId="2147470239"/>
            <ac:cxnSpMk id="12" creationId="{F5191EB8-EF5E-1CFD-1725-FC6FFE9DE04A}"/>
          </ac:cxnSpMkLst>
        </pc:cxnChg>
        <pc:cxnChg chg="mod">
          <ac:chgData name="Bart Czernicki" userId="6651f159-4d77-4a5b-8b82-2fe4b0d77e6d" providerId="ADAL" clId="{4B919770-BBCF-C44A-97D9-AB04164464A7}" dt="2022-05-31T20:35:27.521" v="1154" actId="207"/>
          <ac:cxnSpMkLst>
            <pc:docMk/>
            <pc:sldMk cId="3939628590" sldId="2147470239"/>
            <ac:cxnSpMk id="14" creationId="{98EDAD98-5A80-7189-D1E4-53414961BA74}"/>
          </ac:cxnSpMkLst>
        </pc:cxnChg>
        <pc:cxnChg chg="add mod">
          <ac:chgData name="Bart Czernicki" userId="6651f159-4d77-4a5b-8b82-2fe4b0d77e6d" providerId="ADAL" clId="{4B919770-BBCF-C44A-97D9-AB04164464A7}" dt="2022-05-31T20:52:42.144" v="1399" actId="1076"/>
          <ac:cxnSpMkLst>
            <pc:docMk/>
            <pc:sldMk cId="3939628590" sldId="2147470239"/>
            <ac:cxnSpMk id="28" creationId="{4F567D44-52DD-F1F3-AFA1-C090C764725E}"/>
          </ac:cxnSpMkLst>
        </pc:cxnChg>
        <pc:cxnChg chg="add mod">
          <ac:chgData name="Bart Czernicki" userId="6651f159-4d77-4a5b-8b82-2fe4b0d77e6d" providerId="ADAL" clId="{4B919770-BBCF-C44A-97D9-AB04164464A7}" dt="2022-05-31T20:53:00.942" v="1403" actId="14100"/>
          <ac:cxnSpMkLst>
            <pc:docMk/>
            <pc:sldMk cId="3939628590" sldId="2147470239"/>
            <ac:cxnSpMk id="31" creationId="{32E6E715-1A46-E738-3053-3239881FC8E1}"/>
          </ac:cxnSpMkLst>
        </pc:cxnChg>
        <pc:cxnChg chg="add mod">
          <ac:chgData name="Bart Czernicki" userId="6651f159-4d77-4a5b-8b82-2fe4b0d77e6d" providerId="ADAL" clId="{4B919770-BBCF-C44A-97D9-AB04164464A7}" dt="2022-05-31T20:54:04.361" v="1414" actId="1076"/>
          <ac:cxnSpMkLst>
            <pc:docMk/>
            <pc:sldMk cId="3939628590" sldId="2147470239"/>
            <ac:cxnSpMk id="35" creationId="{3642EBED-9E4B-6B33-736E-DE6A92447DE8}"/>
          </ac:cxnSpMkLst>
        </pc:cxnChg>
        <pc:cxnChg chg="add mod">
          <ac:chgData name="Bart Czernicki" userId="6651f159-4d77-4a5b-8b82-2fe4b0d77e6d" providerId="ADAL" clId="{4B919770-BBCF-C44A-97D9-AB04164464A7}" dt="2022-05-31T20:54:36.011" v="1422" actId="1076"/>
          <ac:cxnSpMkLst>
            <pc:docMk/>
            <pc:sldMk cId="3939628590" sldId="2147470239"/>
            <ac:cxnSpMk id="39" creationId="{42EE6654-9A1D-FDCA-6E82-D79A00393294}"/>
          </ac:cxnSpMkLst>
        </pc:cxnChg>
        <pc:cxnChg chg="add mod">
          <ac:chgData name="Bart Czernicki" userId="6651f159-4d77-4a5b-8b82-2fe4b0d77e6d" providerId="ADAL" clId="{4B919770-BBCF-C44A-97D9-AB04164464A7}" dt="2022-05-31T20:58:37.304" v="1469" actId="1076"/>
          <ac:cxnSpMkLst>
            <pc:docMk/>
            <pc:sldMk cId="3939628590" sldId="2147470239"/>
            <ac:cxnSpMk id="43" creationId="{3AB49633-FAE9-D1D0-D6E9-4C8587B5ED54}"/>
          </ac:cxnSpMkLst>
        </pc:cxnChg>
        <pc:cxnChg chg="add mod">
          <ac:chgData name="Bart Czernicki" userId="6651f159-4d77-4a5b-8b82-2fe4b0d77e6d" providerId="ADAL" clId="{4B919770-BBCF-C44A-97D9-AB04164464A7}" dt="2022-05-31T20:58:37.304" v="1469" actId="1076"/>
          <ac:cxnSpMkLst>
            <pc:docMk/>
            <pc:sldMk cId="3939628590" sldId="2147470239"/>
            <ac:cxnSpMk id="45" creationId="{FC05E171-66D9-F227-ADB1-3BB0166788AE}"/>
          </ac:cxnSpMkLst>
        </pc:cxnChg>
        <pc:cxnChg chg="add mod">
          <ac:chgData name="Bart Czernicki" userId="6651f159-4d77-4a5b-8b82-2fe4b0d77e6d" providerId="ADAL" clId="{4B919770-BBCF-C44A-97D9-AB04164464A7}" dt="2022-05-31T20:58:37.304" v="1469" actId="1076"/>
          <ac:cxnSpMkLst>
            <pc:docMk/>
            <pc:sldMk cId="3939628590" sldId="2147470239"/>
            <ac:cxnSpMk id="48" creationId="{A444121B-7D49-7D98-2D5F-6F6EE0E1E9F1}"/>
          </ac:cxnSpMkLst>
        </pc:cxnChg>
        <pc:cxnChg chg="add mod">
          <ac:chgData name="Bart Czernicki" userId="6651f159-4d77-4a5b-8b82-2fe4b0d77e6d" providerId="ADAL" clId="{4B919770-BBCF-C44A-97D9-AB04164464A7}" dt="2022-05-31T20:58:37.304" v="1469" actId="1076"/>
          <ac:cxnSpMkLst>
            <pc:docMk/>
            <pc:sldMk cId="3939628590" sldId="2147470239"/>
            <ac:cxnSpMk id="51" creationId="{E7B15A96-9FEA-2637-4F58-68834B1B909F}"/>
          </ac:cxnSpMkLst>
        </pc:cxnChg>
      </pc:sldChg>
      <pc:sldChg chg="add">
        <pc:chgData name="Bart Czernicki" userId="6651f159-4d77-4a5b-8b82-2fe4b0d77e6d" providerId="ADAL" clId="{4B919770-BBCF-C44A-97D9-AB04164464A7}" dt="2022-05-31T20:32:06.151" v="1036" actId="2890"/>
        <pc:sldMkLst>
          <pc:docMk/>
          <pc:sldMk cId="1590078471" sldId="2147470240"/>
        </pc:sldMkLst>
      </pc:sldChg>
      <pc:sldChg chg="addSp modSp add mod">
        <pc:chgData name="Bart Czernicki" userId="6651f159-4d77-4a5b-8b82-2fe4b0d77e6d" providerId="ADAL" clId="{4B919770-BBCF-C44A-97D9-AB04164464A7}" dt="2022-05-31T21:10:32.300" v="1729" actId="1038"/>
        <pc:sldMkLst>
          <pc:docMk/>
          <pc:sldMk cId="2629783406" sldId="2147470241"/>
        </pc:sldMkLst>
        <pc:spChg chg="add mod">
          <ac:chgData name="Bart Czernicki" userId="6651f159-4d77-4a5b-8b82-2fe4b0d77e6d" providerId="ADAL" clId="{4B919770-BBCF-C44A-97D9-AB04164464A7}" dt="2022-05-31T21:10:32.300" v="1729" actId="1038"/>
          <ac:spMkLst>
            <pc:docMk/>
            <pc:sldMk cId="2629783406" sldId="2147470241"/>
            <ac:spMk id="57" creationId="{6AEAE620-860C-61B4-E7BC-B4885AEF67F3}"/>
          </ac:spMkLst>
        </pc:spChg>
        <pc:spChg chg="add mod">
          <ac:chgData name="Bart Czernicki" userId="6651f159-4d77-4a5b-8b82-2fe4b0d77e6d" providerId="ADAL" clId="{4B919770-BBCF-C44A-97D9-AB04164464A7}" dt="2022-05-31T21:10:20.029" v="1724" actId="1076"/>
          <ac:spMkLst>
            <pc:docMk/>
            <pc:sldMk cId="2629783406" sldId="2147470241"/>
            <ac:spMk id="58" creationId="{ED182A82-5606-3F39-0C15-D1EB8AA9FC09}"/>
          </ac:spMkLst>
        </pc:spChg>
      </pc:sldChg>
      <pc:sldChg chg="addSp delSp modSp add mod">
        <pc:chgData name="Bart Czernicki" userId="6651f159-4d77-4a5b-8b82-2fe4b0d77e6d" providerId="ADAL" clId="{4B919770-BBCF-C44A-97D9-AB04164464A7}" dt="2022-05-31T21:52:59.288" v="2750" actId="113"/>
        <pc:sldMkLst>
          <pc:docMk/>
          <pc:sldMk cId="170924224" sldId="2147470242"/>
        </pc:sldMkLst>
        <pc:spChg chg="mod">
          <ac:chgData name="Bart Czernicki" userId="6651f159-4d77-4a5b-8b82-2fe4b0d77e6d" providerId="ADAL" clId="{4B919770-BBCF-C44A-97D9-AB04164464A7}" dt="2022-05-31T21:32:33.928" v="2022" actId="20577"/>
          <ac:spMkLst>
            <pc:docMk/>
            <pc:sldMk cId="170924224" sldId="2147470242"/>
            <ac:spMk id="2" creationId="{88704EEC-D926-85EB-DB65-F9D5D89D9D1D}"/>
          </ac:spMkLst>
        </pc:spChg>
        <pc:spChg chg="del">
          <ac:chgData name="Bart Czernicki" userId="6651f159-4d77-4a5b-8b82-2fe4b0d77e6d" providerId="ADAL" clId="{4B919770-BBCF-C44A-97D9-AB04164464A7}" dt="2022-05-31T21:27:18.265" v="1899" actId="478"/>
          <ac:spMkLst>
            <pc:docMk/>
            <pc:sldMk cId="170924224" sldId="2147470242"/>
            <ac:spMk id="3" creationId="{74DA16F3-264B-806B-1084-E5EA3319E4F3}"/>
          </ac:spMkLst>
        </pc:spChg>
        <pc:spChg chg="del">
          <ac:chgData name="Bart Czernicki" userId="6651f159-4d77-4a5b-8b82-2fe4b0d77e6d" providerId="ADAL" clId="{4B919770-BBCF-C44A-97D9-AB04164464A7}" dt="2022-05-31T21:26:16.732" v="1892" actId="478"/>
          <ac:spMkLst>
            <pc:docMk/>
            <pc:sldMk cId="170924224" sldId="2147470242"/>
            <ac:spMk id="8" creationId="{9A2E9DCE-EB82-597C-710A-055079FD7874}"/>
          </ac:spMkLst>
        </pc:spChg>
        <pc:spChg chg="del">
          <ac:chgData name="Bart Czernicki" userId="6651f159-4d77-4a5b-8b82-2fe4b0d77e6d" providerId="ADAL" clId="{4B919770-BBCF-C44A-97D9-AB04164464A7}" dt="2022-05-31T21:26:16.732" v="1892" actId="478"/>
          <ac:spMkLst>
            <pc:docMk/>
            <pc:sldMk cId="170924224" sldId="2147470242"/>
            <ac:spMk id="10" creationId="{9C9FAF2E-EACD-DD66-A302-E435F87BC6C0}"/>
          </ac:spMkLst>
        </pc:spChg>
        <pc:spChg chg="del">
          <ac:chgData name="Bart Czernicki" userId="6651f159-4d77-4a5b-8b82-2fe4b0d77e6d" providerId="ADAL" clId="{4B919770-BBCF-C44A-97D9-AB04164464A7}" dt="2022-05-31T21:26:16.732" v="1892" actId="478"/>
          <ac:spMkLst>
            <pc:docMk/>
            <pc:sldMk cId="170924224" sldId="2147470242"/>
            <ac:spMk id="13" creationId="{37440114-EFCD-2BD4-57F3-3DB611196E2C}"/>
          </ac:spMkLst>
        </pc:spChg>
        <pc:spChg chg="del">
          <ac:chgData name="Bart Czernicki" userId="6651f159-4d77-4a5b-8b82-2fe4b0d77e6d" providerId="ADAL" clId="{4B919770-BBCF-C44A-97D9-AB04164464A7}" dt="2022-05-31T21:26:16.732" v="1892" actId="478"/>
          <ac:spMkLst>
            <pc:docMk/>
            <pc:sldMk cId="170924224" sldId="2147470242"/>
            <ac:spMk id="14" creationId="{8E3DC938-9BEB-43CA-9FE2-E2110EE3E622}"/>
          </ac:spMkLst>
        </pc:spChg>
        <pc:spChg chg="del">
          <ac:chgData name="Bart Czernicki" userId="6651f159-4d77-4a5b-8b82-2fe4b0d77e6d" providerId="ADAL" clId="{4B919770-BBCF-C44A-97D9-AB04164464A7}" dt="2022-05-31T21:26:16.732" v="1892" actId="478"/>
          <ac:spMkLst>
            <pc:docMk/>
            <pc:sldMk cId="170924224" sldId="2147470242"/>
            <ac:spMk id="15" creationId="{66B8D705-583D-F5E5-234F-B246E5987CD2}"/>
          </ac:spMkLst>
        </pc:spChg>
        <pc:spChg chg="del">
          <ac:chgData name="Bart Czernicki" userId="6651f159-4d77-4a5b-8b82-2fe4b0d77e6d" providerId="ADAL" clId="{4B919770-BBCF-C44A-97D9-AB04164464A7}" dt="2022-05-31T21:26:16.732" v="1892" actId="478"/>
          <ac:spMkLst>
            <pc:docMk/>
            <pc:sldMk cId="170924224" sldId="2147470242"/>
            <ac:spMk id="17" creationId="{0D648885-95A1-480C-D6E6-02D505C5B830}"/>
          </ac:spMkLst>
        </pc:spChg>
        <pc:spChg chg="add mod">
          <ac:chgData name="Bart Czernicki" userId="6651f159-4d77-4a5b-8b82-2fe4b0d77e6d" providerId="ADAL" clId="{4B919770-BBCF-C44A-97D9-AB04164464A7}" dt="2022-05-31T21:52:59.288" v="2750" actId="113"/>
          <ac:spMkLst>
            <pc:docMk/>
            <pc:sldMk cId="170924224" sldId="2147470242"/>
            <ac:spMk id="18" creationId="{A67EAC3A-C751-68C5-D334-5C8F4B34723B}"/>
          </ac:spMkLst>
        </pc:spChg>
        <pc:spChg chg="del">
          <ac:chgData name="Bart Czernicki" userId="6651f159-4d77-4a5b-8b82-2fe4b0d77e6d" providerId="ADAL" clId="{4B919770-BBCF-C44A-97D9-AB04164464A7}" dt="2022-05-31T21:26:16.732" v="1892" actId="478"/>
          <ac:spMkLst>
            <pc:docMk/>
            <pc:sldMk cId="170924224" sldId="2147470242"/>
            <ac:spMk id="19" creationId="{E833B5C4-C175-ECD1-A2DA-423BD13B4BE4}"/>
          </ac:spMkLst>
        </pc:spChg>
        <pc:spChg chg="add mod">
          <ac:chgData name="Bart Czernicki" userId="6651f159-4d77-4a5b-8b82-2fe4b0d77e6d" providerId="ADAL" clId="{4B919770-BBCF-C44A-97D9-AB04164464A7}" dt="2022-05-31T21:43:32.862" v="2313" actId="20577"/>
          <ac:spMkLst>
            <pc:docMk/>
            <pc:sldMk cId="170924224" sldId="2147470242"/>
            <ac:spMk id="21" creationId="{7556D05A-D4CD-E217-6ABF-FFEEF3F89D0B}"/>
          </ac:spMkLst>
        </pc:spChg>
        <pc:spChg chg="add mod">
          <ac:chgData name="Bart Czernicki" userId="6651f159-4d77-4a5b-8b82-2fe4b0d77e6d" providerId="ADAL" clId="{4B919770-BBCF-C44A-97D9-AB04164464A7}" dt="2022-05-31T21:51:49.612" v="2749" actId="207"/>
          <ac:spMkLst>
            <pc:docMk/>
            <pc:sldMk cId="170924224" sldId="2147470242"/>
            <ac:spMk id="22" creationId="{67F45312-52D6-6765-9513-F341C0649427}"/>
          </ac:spMkLst>
        </pc:spChg>
        <pc:spChg chg="add mod">
          <ac:chgData name="Bart Czernicki" userId="6651f159-4d77-4a5b-8b82-2fe4b0d77e6d" providerId="ADAL" clId="{4B919770-BBCF-C44A-97D9-AB04164464A7}" dt="2022-05-31T21:50:14.775" v="2714" actId="207"/>
          <ac:spMkLst>
            <pc:docMk/>
            <pc:sldMk cId="170924224" sldId="2147470242"/>
            <ac:spMk id="23" creationId="{1D544E43-BC00-08B6-BF8F-2F847860148D}"/>
          </ac:spMkLst>
        </pc:spChg>
        <pc:picChg chg="del">
          <ac:chgData name="Bart Czernicki" userId="6651f159-4d77-4a5b-8b82-2fe4b0d77e6d" providerId="ADAL" clId="{4B919770-BBCF-C44A-97D9-AB04164464A7}" dt="2022-05-31T21:26:16.732" v="1892" actId="478"/>
          <ac:picMkLst>
            <pc:docMk/>
            <pc:sldMk cId="170924224" sldId="2147470242"/>
            <ac:picMk id="7" creationId="{669BC3E0-CA4A-E6EF-C5FA-84E2D0E08870}"/>
          </ac:picMkLst>
        </pc:picChg>
        <pc:picChg chg="add mod">
          <ac:chgData name="Bart Czernicki" userId="6651f159-4d77-4a5b-8b82-2fe4b0d77e6d" providerId="ADAL" clId="{4B919770-BBCF-C44A-97D9-AB04164464A7}" dt="2022-05-31T21:48:33.501" v="2661" actId="1076"/>
          <ac:picMkLst>
            <pc:docMk/>
            <pc:sldMk cId="170924224" sldId="2147470242"/>
            <ac:picMk id="20" creationId="{6CC1D417-A163-12E8-DCFB-0FA6371C5D1B}"/>
          </ac:picMkLst>
        </pc:picChg>
        <pc:picChg chg="add mod">
          <ac:chgData name="Bart Czernicki" userId="6651f159-4d77-4a5b-8b82-2fe4b0d77e6d" providerId="ADAL" clId="{4B919770-BBCF-C44A-97D9-AB04164464A7}" dt="2022-05-31T21:48:27.542" v="2660" actId="1076"/>
          <ac:picMkLst>
            <pc:docMk/>
            <pc:sldMk cId="170924224" sldId="2147470242"/>
            <ac:picMk id="3074" creationId="{BE9362BF-32F2-2BAA-94C2-B5374F527603}"/>
          </ac:picMkLst>
        </pc:picChg>
        <pc:picChg chg="del">
          <ac:chgData name="Bart Czernicki" userId="6651f159-4d77-4a5b-8b82-2fe4b0d77e6d" providerId="ADAL" clId="{4B919770-BBCF-C44A-97D9-AB04164464A7}" dt="2022-05-31T21:26:16.732" v="1892" actId="478"/>
          <ac:picMkLst>
            <pc:docMk/>
            <pc:sldMk cId="170924224" sldId="2147470242"/>
            <ac:picMk id="62466" creationId="{A9DAD132-025B-F8A7-826B-DADE83CBA1A0}"/>
          </ac:picMkLst>
        </pc:picChg>
        <pc:picChg chg="del">
          <ac:chgData name="Bart Czernicki" userId="6651f159-4d77-4a5b-8b82-2fe4b0d77e6d" providerId="ADAL" clId="{4B919770-BBCF-C44A-97D9-AB04164464A7}" dt="2022-05-31T21:26:16.732" v="1892" actId="478"/>
          <ac:picMkLst>
            <pc:docMk/>
            <pc:sldMk cId="170924224" sldId="2147470242"/>
            <ac:picMk id="62468" creationId="{9C57250C-4477-A739-DDFA-B6D78B068B43}"/>
          </ac:picMkLst>
        </pc:picChg>
        <pc:picChg chg="del">
          <ac:chgData name="Bart Czernicki" userId="6651f159-4d77-4a5b-8b82-2fe4b0d77e6d" providerId="ADAL" clId="{4B919770-BBCF-C44A-97D9-AB04164464A7}" dt="2022-05-31T21:26:16.732" v="1892" actId="478"/>
          <ac:picMkLst>
            <pc:docMk/>
            <pc:sldMk cId="170924224" sldId="2147470242"/>
            <ac:picMk id="62472" creationId="{3AC7B136-63DF-0871-98F0-2C419E2F8D00}"/>
          </ac:picMkLst>
        </pc:picChg>
        <pc:picChg chg="del">
          <ac:chgData name="Bart Czernicki" userId="6651f159-4d77-4a5b-8b82-2fe4b0d77e6d" providerId="ADAL" clId="{4B919770-BBCF-C44A-97D9-AB04164464A7}" dt="2022-05-31T21:26:16.732" v="1892" actId="478"/>
          <ac:picMkLst>
            <pc:docMk/>
            <pc:sldMk cId="170924224" sldId="2147470242"/>
            <ac:picMk id="62474" creationId="{A98D6292-4D0A-8E81-D053-4C02E4BF13CF}"/>
          </ac:picMkLst>
        </pc:picChg>
      </pc:sldChg>
      <pc:sldChg chg="addSp delSp modSp add mod">
        <pc:chgData name="Bart Czernicki" userId="6651f159-4d77-4a5b-8b82-2fe4b0d77e6d" providerId="ADAL" clId="{4B919770-BBCF-C44A-97D9-AB04164464A7}" dt="2022-05-31T22:16:25.392" v="3240" actId="14100"/>
        <pc:sldMkLst>
          <pc:docMk/>
          <pc:sldMk cId="2525039972" sldId="2147470243"/>
        </pc:sldMkLst>
        <pc:spChg chg="mod">
          <ac:chgData name="Bart Czernicki" userId="6651f159-4d77-4a5b-8b82-2fe4b0d77e6d" providerId="ADAL" clId="{4B919770-BBCF-C44A-97D9-AB04164464A7}" dt="2022-05-31T21:59:19.745" v="2849" actId="207"/>
          <ac:spMkLst>
            <pc:docMk/>
            <pc:sldMk cId="2525039972" sldId="2147470243"/>
            <ac:spMk id="2" creationId="{88704EEC-D926-85EB-DB65-F9D5D89D9D1D}"/>
          </ac:spMkLst>
        </pc:spChg>
        <pc:spChg chg="mod">
          <ac:chgData name="Bart Czernicki" userId="6651f159-4d77-4a5b-8b82-2fe4b0d77e6d" providerId="ADAL" clId="{4B919770-BBCF-C44A-97D9-AB04164464A7}" dt="2022-05-31T21:58:55.377" v="2839" actId="20577"/>
          <ac:spMkLst>
            <pc:docMk/>
            <pc:sldMk cId="2525039972" sldId="2147470243"/>
            <ac:spMk id="3" creationId="{74DA16F3-264B-806B-1084-E5EA3319E4F3}"/>
          </ac:spMkLst>
        </pc:spChg>
        <pc:spChg chg="add mod">
          <ac:chgData name="Bart Czernicki" userId="6651f159-4d77-4a5b-8b82-2fe4b0d77e6d" providerId="ADAL" clId="{4B919770-BBCF-C44A-97D9-AB04164464A7}" dt="2022-05-31T22:12:32.575" v="3035" actId="1076"/>
          <ac:spMkLst>
            <pc:docMk/>
            <pc:sldMk cId="2525039972" sldId="2147470243"/>
            <ac:spMk id="4" creationId="{9F53EAB1-7760-D301-2DAD-61E8FC0E12B1}"/>
          </ac:spMkLst>
        </pc:spChg>
        <pc:spChg chg="add del mod">
          <ac:chgData name="Bart Czernicki" userId="6651f159-4d77-4a5b-8b82-2fe4b0d77e6d" providerId="ADAL" clId="{4B919770-BBCF-C44A-97D9-AB04164464A7}" dt="2022-05-31T22:08:40.654" v="2985"/>
          <ac:spMkLst>
            <pc:docMk/>
            <pc:sldMk cId="2525039972" sldId="2147470243"/>
            <ac:spMk id="9" creationId="{E01B15F6-61C4-7CD2-1FD3-44100754093E}"/>
          </ac:spMkLst>
        </pc:spChg>
        <pc:spChg chg="del">
          <ac:chgData name="Bart Czernicki" userId="6651f159-4d77-4a5b-8b82-2fe4b0d77e6d" providerId="ADAL" clId="{4B919770-BBCF-C44A-97D9-AB04164464A7}" dt="2022-05-31T21:59:35.858" v="2852" actId="478"/>
          <ac:spMkLst>
            <pc:docMk/>
            <pc:sldMk cId="2525039972" sldId="2147470243"/>
            <ac:spMk id="15" creationId="{CD5AC28C-3DA1-9186-DFA2-CF6CD2D52CA7}"/>
          </ac:spMkLst>
        </pc:spChg>
        <pc:spChg chg="del">
          <ac:chgData name="Bart Czernicki" userId="6651f159-4d77-4a5b-8b82-2fe4b0d77e6d" providerId="ADAL" clId="{4B919770-BBCF-C44A-97D9-AB04164464A7}" dt="2022-05-31T21:59:28.526" v="2850" actId="478"/>
          <ac:spMkLst>
            <pc:docMk/>
            <pc:sldMk cId="2525039972" sldId="2147470243"/>
            <ac:spMk id="16" creationId="{86BD8D49-39FD-D60D-92AB-58ED4955F414}"/>
          </ac:spMkLst>
        </pc:spChg>
        <pc:spChg chg="del">
          <ac:chgData name="Bart Czernicki" userId="6651f159-4d77-4a5b-8b82-2fe4b0d77e6d" providerId="ADAL" clId="{4B919770-BBCF-C44A-97D9-AB04164464A7}" dt="2022-05-31T21:59:28.526" v="2850" actId="478"/>
          <ac:spMkLst>
            <pc:docMk/>
            <pc:sldMk cId="2525039972" sldId="2147470243"/>
            <ac:spMk id="23" creationId="{0D9DC79E-4519-8469-792D-84BC2A173441}"/>
          </ac:spMkLst>
        </pc:spChg>
        <pc:spChg chg="del">
          <ac:chgData name="Bart Czernicki" userId="6651f159-4d77-4a5b-8b82-2fe4b0d77e6d" providerId="ADAL" clId="{4B919770-BBCF-C44A-97D9-AB04164464A7}" dt="2022-05-31T21:59:33.514" v="2851" actId="478"/>
          <ac:spMkLst>
            <pc:docMk/>
            <pc:sldMk cId="2525039972" sldId="2147470243"/>
            <ac:spMk id="24" creationId="{B1CBE3BB-DC51-4F99-3BE0-929EA0DEDAEB}"/>
          </ac:spMkLst>
        </pc:spChg>
        <pc:spChg chg="del">
          <ac:chgData name="Bart Czernicki" userId="6651f159-4d77-4a5b-8b82-2fe4b0d77e6d" providerId="ADAL" clId="{4B919770-BBCF-C44A-97D9-AB04164464A7}" dt="2022-05-31T21:59:28.526" v="2850" actId="478"/>
          <ac:spMkLst>
            <pc:docMk/>
            <pc:sldMk cId="2525039972" sldId="2147470243"/>
            <ac:spMk id="27" creationId="{788AA7E1-8E17-54F2-2468-8895C7EA600B}"/>
          </ac:spMkLst>
        </pc:spChg>
        <pc:spChg chg="del">
          <ac:chgData name="Bart Czernicki" userId="6651f159-4d77-4a5b-8b82-2fe4b0d77e6d" providerId="ADAL" clId="{4B919770-BBCF-C44A-97D9-AB04164464A7}" dt="2022-05-31T21:59:28.526" v="2850" actId="478"/>
          <ac:spMkLst>
            <pc:docMk/>
            <pc:sldMk cId="2525039972" sldId="2147470243"/>
            <ac:spMk id="30" creationId="{D599C098-80F8-46F7-9CC2-76F0FFA6520A}"/>
          </ac:spMkLst>
        </pc:spChg>
        <pc:spChg chg="del">
          <ac:chgData name="Bart Czernicki" userId="6651f159-4d77-4a5b-8b82-2fe4b0d77e6d" providerId="ADAL" clId="{4B919770-BBCF-C44A-97D9-AB04164464A7}" dt="2022-05-31T21:59:28.526" v="2850" actId="478"/>
          <ac:spMkLst>
            <pc:docMk/>
            <pc:sldMk cId="2525039972" sldId="2147470243"/>
            <ac:spMk id="31" creationId="{BA10DF60-6006-805E-5532-B75FBA19EE24}"/>
          </ac:spMkLst>
        </pc:spChg>
        <pc:spChg chg="add mod">
          <ac:chgData name="Bart Czernicki" userId="6651f159-4d77-4a5b-8b82-2fe4b0d77e6d" providerId="ADAL" clId="{4B919770-BBCF-C44A-97D9-AB04164464A7}" dt="2022-05-31T22:12:29.083" v="3034" actId="1076"/>
          <ac:spMkLst>
            <pc:docMk/>
            <pc:sldMk cId="2525039972" sldId="2147470243"/>
            <ac:spMk id="32" creationId="{AC911B4C-AD56-139B-748A-6820048F45CD}"/>
          </ac:spMkLst>
        </pc:spChg>
        <pc:spChg chg="add mod">
          <ac:chgData name="Bart Czernicki" userId="6651f159-4d77-4a5b-8b82-2fe4b0d77e6d" providerId="ADAL" clId="{4B919770-BBCF-C44A-97D9-AB04164464A7}" dt="2022-05-31T22:16:25.392" v="3240" actId="14100"/>
          <ac:spMkLst>
            <pc:docMk/>
            <pc:sldMk cId="2525039972" sldId="2147470243"/>
            <ac:spMk id="35" creationId="{16317921-F213-9CC5-DC92-ECB4963D9821}"/>
          </ac:spMkLst>
        </pc:spChg>
        <pc:grpChg chg="del">
          <ac:chgData name="Bart Czernicki" userId="6651f159-4d77-4a5b-8b82-2fe4b0d77e6d" providerId="ADAL" clId="{4B919770-BBCF-C44A-97D9-AB04164464A7}" dt="2022-05-31T21:59:28.526" v="2850" actId="478"/>
          <ac:grpSpMkLst>
            <pc:docMk/>
            <pc:sldMk cId="2525039972" sldId="2147470243"/>
            <ac:grpSpMk id="18" creationId="{5DF89A1F-8B65-BEA2-CA84-FAC3F738113D}"/>
          </ac:grpSpMkLst>
        </pc:grpChg>
        <pc:picChg chg="del">
          <ac:chgData name="Bart Czernicki" userId="6651f159-4d77-4a5b-8b82-2fe4b0d77e6d" providerId="ADAL" clId="{4B919770-BBCF-C44A-97D9-AB04164464A7}" dt="2022-05-31T21:59:28.526" v="2850" actId="478"/>
          <ac:picMkLst>
            <pc:docMk/>
            <pc:sldMk cId="2525039972" sldId="2147470243"/>
            <ac:picMk id="25" creationId="{383A2317-5ABA-B9B7-D122-F56DD099E61B}"/>
          </ac:picMkLst>
        </pc:picChg>
        <pc:picChg chg="del">
          <ac:chgData name="Bart Czernicki" userId="6651f159-4d77-4a5b-8b82-2fe4b0d77e6d" providerId="ADAL" clId="{4B919770-BBCF-C44A-97D9-AB04164464A7}" dt="2022-05-31T21:59:28.526" v="2850" actId="478"/>
          <ac:picMkLst>
            <pc:docMk/>
            <pc:sldMk cId="2525039972" sldId="2147470243"/>
            <ac:picMk id="26" creationId="{16AEDE52-4BB3-045C-E05E-EE0BD339362E}"/>
          </ac:picMkLst>
        </pc:picChg>
        <pc:picChg chg="add mod">
          <ac:chgData name="Bart Czernicki" userId="6651f159-4d77-4a5b-8b82-2fe4b0d77e6d" providerId="ADAL" clId="{4B919770-BBCF-C44A-97D9-AB04164464A7}" dt="2022-05-31T22:16:19.933" v="3238" actId="1076"/>
          <ac:picMkLst>
            <pc:docMk/>
            <pc:sldMk cId="2525039972" sldId="2147470243"/>
            <ac:picMk id="34" creationId="{CB8D0070-3951-01EB-1C42-8F8486B15680}"/>
          </ac:picMkLst>
        </pc:picChg>
        <pc:picChg chg="add mod">
          <ac:chgData name="Bart Czernicki" userId="6651f159-4d77-4a5b-8b82-2fe4b0d77e6d" providerId="ADAL" clId="{4B919770-BBCF-C44A-97D9-AB04164464A7}" dt="2022-05-31T22:12:12.303" v="3033" actId="14100"/>
          <ac:picMkLst>
            <pc:docMk/>
            <pc:sldMk cId="2525039972" sldId="2147470243"/>
            <ac:picMk id="4098" creationId="{186A8FE5-B2EB-E6CD-1125-B7354E0F64FE}"/>
          </ac:picMkLst>
        </pc:picChg>
        <pc:cxnChg chg="del">
          <ac:chgData name="Bart Czernicki" userId="6651f159-4d77-4a5b-8b82-2fe4b0d77e6d" providerId="ADAL" clId="{4B919770-BBCF-C44A-97D9-AB04164464A7}" dt="2022-05-31T21:59:28.526" v="2850" actId="478"/>
          <ac:cxnSpMkLst>
            <pc:docMk/>
            <pc:sldMk cId="2525039972" sldId="2147470243"/>
            <ac:cxnSpMk id="28" creationId="{D147C196-82E3-062B-6AF2-DADB1463BB74}"/>
          </ac:cxnSpMkLst>
        </pc:cxnChg>
        <pc:cxnChg chg="add mod">
          <ac:chgData name="Bart Czernicki" userId="6651f159-4d77-4a5b-8b82-2fe4b0d77e6d" providerId="ADAL" clId="{4B919770-BBCF-C44A-97D9-AB04164464A7}" dt="2022-05-31T22:12:29.083" v="3034" actId="1076"/>
          <ac:cxnSpMkLst>
            <pc:docMk/>
            <pc:sldMk cId="2525039972" sldId="2147470243"/>
            <ac:cxnSpMk id="29" creationId="{1B7F2E7C-D165-88B3-8862-7F9168A427CC}"/>
          </ac:cxnSpMkLst>
        </pc:cxnChg>
        <pc:cxnChg chg="add mod">
          <ac:chgData name="Bart Czernicki" userId="6651f159-4d77-4a5b-8b82-2fe4b0d77e6d" providerId="ADAL" clId="{4B919770-BBCF-C44A-97D9-AB04164464A7}" dt="2022-05-31T22:12:29.083" v="3034" actId="1076"/>
          <ac:cxnSpMkLst>
            <pc:docMk/>
            <pc:sldMk cId="2525039972" sldId="2147470243"/>
            <ac:cxnSpMk id="33" creationId="{3740E946-3857-3D78-1CE6-E908945798AF}"/>
          </ac:cxnSpMkLst>
        </pc:cxnChg>
      </pc:sldChg>
      <pc:sldChg chg="addSp delSp modSp add mod">
        <pc:chgData name="Bart Czernicki" userId="6651f159-4d77-4a5b-8b82-2fe4b0d77e6d" providerId="ADAL" clId="{4B919770-BBCF-C44A-97D9-AB04164464A7}" dt="2022-05-31T22:24:18.534" v="3551" actId="255"/>
        <pc:sldMkLst>
          <pc:docMk/>
          <pc:sldMk cId="451968166" sldId="2147470244"/>
        </pc:sldMkLst>
        <pc:spChg chg="mod">
          <ac:chgData name="Bart Czernicki" userId="6651f159-4d77-4a5b-8b82-2fe4b0d77e6d" providerId="ADAL" clId="{4B919770-BBCF-C44A-97D9-AB04164464A7}" dt="2022-05-31T21:59:14.090" v="2848" actId="207"/>
          <ac:spMkLst>
            <pc:docMk/>
            <pc:sldMk cId="451968166" sldId="2147470244"/>
            <ac:spMk id="2" creationId="{88704EEC-D926-85EB-DB65-F9D5D89D9D1D}"/>
          </ac:spMkLst>
        </pc:spChg>
        <pc:spChg chg="del">
          <ac:chgData name="Bart Czernicki" userId="6651f159-4d77-4a5b-8b82-2fe4b0d77e6d" providerId="ADAL" clId="{4B919770-BBCF-C44A-97D9-AB04164464A7}" dt="2022-05-31T21:59:05.439" v="2840" actId="478"/>
          <ac:spMkLst>
            <pc:docMk/>
            <pc:sldMk cId="451968166" sldId="2147470244"/>
            <ac:spMk id="3" creationId="{74DA16F3-264B-806B-1084-E5EA3319E4F3}"/>
          </ac:spMkLst>
        </pc:spChg>
        <pc:spChg chg="del">
          <ac:chgData name="Bart Czernicki" userId="6651f159-4d77-4a5b-8b82-2fe4b0d77e6d" providerId="ADAL" clId="{4B919770-BBCF-C44A-97D9-AB04164464A7}" dt="2022-05-31T21:59:46.592" v="2855" actId="478"/>
          <ac:spMkLst>
            <pc:docMk/>
            <pc:sldMk cId="451968166" sldId="2147470244"/>
            <ac:spMk id="15" creationId="{CD5AC28C-3DA1-9186-DFA2-CF6CD2D52CA7}"/>
          </ac:spMkLst>
        </pc:spChg>
        <pc:spChg chg="del">
          <ac:chgData name="Bart Czernicki" userId="6651f159-4d77-4a5b-8b82-2fe4b0d77e6d" providerId="ADAL" clId="{4B919770-BBCF-C44A-97D9-AB04164464A7}" dt="2022-05-31T21:59:41.288" v="2853" actId="478"/>
          <ac:spMkLst>
            <pc:docMk/>
            <pc:sldMk cId="451968166" sldId="2147470244"/>
            <ac:spMk id="16" creationId="{86BD8D49-39FD-D60D-92AB-58ED4955F414}"/>
          </ac:spMkLst>
        </pc:spChg>
        <pc:spChg chg="add mod">
          <ac:chgData name="Bart Czernicki" userId="6651f159-4d77-4a5b-8b82-2fe4b0d77e6d" providerId="ADAL" clId="{4B919770-BBCF-C44A-97D9-AB04164464A7}" dt="2022-05-31T21:59:09.154" v="2847" actId="20577"/>
          <ac:spMkLst>
            <pc:docMk/>
            <pc:sldMk cId="451968166" sldId="2147470244"/>
            <ac:spMk id="19" creationId="{7A3DE75A-8F84-AFF1-01C0-7D02627D952B}"/>
          </ac:spMkLst>
        </pc:spChg>
        <pc:spChg chg="del">
          <ac:chgData name="Bart Czernicki" userId="6651f159-4d77-4a5b-8b82-2fe4b0d77e6d" providerId="ADAL" clId="{4B919770-BBCF-C44A-97D9-AB04164464A7}" dt="2022-05-31T21:59:41.288" v="2853" actId="478"/>
          <ac:spMkLst>
            <pc:docMk/>
            <pc:sldMk cId="451968166" sldId="2147470244"/>
            <ac:spMk id="23" creationId="{0D9DC79E-4519-8469-792D-84BC2A173441}"/>
          </ac:spMkLst>
        </pc:spChg>
        <pc:spChg chg="del">
          <ac:chgData name="Bart Czernicki" userId="6651f159-4d77-4a5b-8b82-2fe4b0d77e6d" providerId="ADAL" clId="{4B919770-BBCF-C44A-97D9-AB04164464A7}" dt="2022-05-31T21:59:44.399" v="2854" actId="478"/>
          <ac:spMkLst>
            <pc:docMk/>
            <pc:sldMk cId="451968166" sldId="2147470244"/>
            <ac:spMk id="24" creationId="{B1CBE3BB-DC51-4F99-3BE0-929EA0DEDAEB}"/>
          </ac:spMkLst>
        </pc:spChg>
        <pc:spChg chg="del">
          <ac:chgData name="Bart Czernicki" userId="6651f159-4d77-4a5b-8b82-2fe4b0d77e6d" providerId="ADAL" clId="{4B919770-BBCF-C44A-97D9-AB04164464A7}" dt="2022-05-31T21:59:41.288" v="2853" actId="478"/>
          <ac:spMkLst>
            <pc:docMk/>
            <pc:sldMk cId="451968166" sldId="2147470244"/>
            <ac:spMk id="27" creationId="{788AA7E1-8E17-54F2-2468-8895C7EA600B}"/>
          </ac:spMkLst>
        </pc:spChg>
        <pc:spChg chg="del">
          <ac:chgData name="Bart Czernicki" userId="6651f159-4d77-4a5b-8b82-2fe4b0d77e6d" providerId="ADAL" clId="{4B919770-BBCF-C44A-97D9-AB04164464A7}" dt="2022-05-31T21:59:41.288" v="2853" actId="478"/>
          <ac:spMkLst>
            <pc:docMk/>
            <pc:sldMk cId="451968166" sldId="2147470244"/>
            <ac:spMk id="30" creationId="{D599C098-80F8-46F7-9CC2-76F0FFA6520A}"/>
          </ac:spMkLst>
        </pc:spChg>
        <pc:spChg chg="del">
          <ac:chgData name="Bart Czernicki" userId="6651f159-4d77-4a5b-8b82-2fe4b0d77e6d" providerId="ADAL" clId="{4B919770-BBCF-C44A-97D9-AB04164464A7}" dt="2022-05-31T21:59:41.288" v="2853" actId="478"/>
          <ac:spMkLst>
            <pc:docMk/>
            <pc:sldMk cId="451968166" sldId="2147470244"/>
            <ac:spMk id="31" creationId="{BA10DF60-6006-805E-5532-B75FBA19EE24}"/>
          </ac:spMkLst>
        </pc:spChg>
        <pc:spChg chg="add mod">
          <ac:chgData name="Bart Czernicki" userId="6651f159-4d77-4a5b-8b82-2fe4b0d77e6d" providerId="ADAL" clId="{4B919770-BBCF-C44A-97D9-AB04164464A7}" dt="2022-05-31T22:21:41.387" v="3531" actId="20577"/>
          <ac:spMkLst>
            <pc:docMk/>
            <pc:sldMk cId="451968166" sldId="2147470244"/>
            <ac:spMk id="32" creationId="{22CF49FD-1FF5-308E-E56D-BD9094998C9D}"/>
          </ac:spMkLst>
        </pc:spChg>
        <pc:spChg chg="add mod">
          <ac:chgData name="Bart Czernicki" userId="6651f159-4d77-4a5b-8b82-2fe4b0d77e6d" providerId="ADAL" clId="{4B919770-BBCF-C44A-97D9-AB04164464A7}" dt="2022-05-31T22:22:31.005" v="3537" actId="1076"/>
          <ac:spMkLst>
            <pc:docMk/>
            <pc:sldMk cId="451968166" sldId="2147470244"/>
            <ac:spMk id="33" creationId="{8F5694DF-6C82-B6AC-F13F-2F0768140A9D}"/>
          </ac:spMkLst>
        </pc:spChg>
        <pc:spChg chg="add mod">
          <ac:chgData name="Bart Czernicki" userId="6651f159-4d77-4a5b-8b82-2fe4b0d77e6d" providerId="ADAL" clId="{4B919770-BBCF-C44A-97D9-AB04164464A7}" dt="2022-05-31T22:24:18.534" v="3551" actId="255"/>
          <ac:spMkLst>
            <pc:docMk/>
            <pc:sldMk cId="451968166" sldId="2147470244"/>
            <ac:spMk id="34" creationId="{AED7E494-F2F7-6E29-81A3-DB9E2A8E5AD3}"/>
          </ac:spMkLst>
        </pc:spChg>
        <pc:grpChg chg="del">
          <ac:chgData name="Bart Czernicki" userId="6651f159-4d77-4a5b-8b82-2fe4b0d77e6d" providerId="ADAL" clId="{4B919770-BBCF-C44A-97D9-AB04164464A7}" dt="2022-05-31T21:59:41.288" v="2853" actId="478"/>
          <ac:grpSpMkLst>
            <pc:docMk/>
            <pc:sldMk cId="451968166" sldId="2147470244"/>
            <ac:grpSpMk id="18" creationId="{5DF89A1F-8B65-BEA2-CA84-FAC3F738113D}"/>
          </ac:grpSpMkLst>
        </pc:grpChg>
        <pc:picChg chg="del">
          <ac:chgData name="Bart Czernicki" userId="6651f159-4d77-4a5b-8b82-2fe4b0d77e6d" providerId="ADAL" clId="{4B919770-BBCF-C44A-97D9-AB04164464A7}" dt="2022-05-31T21:59:41.288" v="2853" actId="478"/>
          <ac:picMkLst>
            <pc:docMk/>
            <pc:sldMk cId="451968166" sldId="2147470244"/>
            <ac:picMk id="25" creationId="{383A2317-5ABA-B9B7-D122-F56DD099E61B}"/>
          </ac:picMkLst>
        </pc:picChg>
        <pc:picChg chg="del">
          <ac:chgData name="Bart Czernicki" userId="6651f159-4d77-4a5b-8b82-2fe4b0d77e6d" providerId="ADAL" clId="{4B919770-BBCF-C44A-97D9-AB04164464A7}" dt="2022-05-31T21:59:41.288" v="2853" actId="478"/>
          <ac:picMkLst>
            <pc:docMk/>
            <pc:sldMk cId="451968166" sldId="2147470244"/>
            <ac:picMk id="26" creationId="{16AEDE52-4BB3-045C-E05E-EE0BD339362E}"/>
          </ac:picMkLst>
        </pc:picChg>
        <pc:picChg chg="add mod">
          <ac:chgData name="Bart Czernicki" userId="6651f159-4d77-4a5b-8b82-2fe4b0d77e6d" providerId="ADAL" clId="{4B919770-BBCF-C44A-97D9-AB04164464A7}" dt="2022-05-31T22:18:46.069" v="3248" actId="1076"/>
          <ac:picMkLst>
            <pc:docMk/>
            <pc:sldMk cId="451968166" sldId="2147470244"/>
            <ac:picMk id="29" creationId="{3A157685-7FE1-7B46-F652-B2F68FCFA51E}"/>
          </ac:picMkLst>
        </pc:picChg>
        <pc:cxnChg chg="del">
          <ac:chgData name="Bart Czernicki" userId="6651f159-4d77-4a5b-8b82-2fe4b0d77e6d" providerId="ADAL" clId="{4B919770-BBCF-C44A-97D9-AB04164464A7}" dt="2022-05-31T21:59:41.288" v="2853" actId="478"/>
          <ac:cxnSpMkLst>
            <pc:docMk/>
            <pc:sldMk cId="451968166" sldId="2147470244"/>
            <ac:cxnSpMk id="28" creationId="{D147C196-82E3-062B-6AF2-DADB1463BB74}"/>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984E9E7-0A46-C642-B1CD-9F43F63A761F}" type="datetime1">
              <a:rPr lang="en-US" smtClean="0"/>
              <a:t>6/5/22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C0FFE6-5FBB-9B41-A19C-338E023F0B0A}" type="slidenum">
              <a:rPr lang="en-US" smtClean="0"/>
              <a:pPr/>
              <a:t>‹#›</a:t>
            </a:fld>
            <a:endParaRPr lang="en-US"/>
          </a:p>
        </p:txBody>
      </p:sp>
    </p:spTree>
    <p:extLst>
      <p:ext uri="{BB962C8B-B14F-4D97-AF65-F5344CB8AC3E}">
        <p14:creationId xmlns:p14="http://schemas.microsoft.com/office/powerpoint/2010/main" val="9656770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F37FED-970C-2049-96AE-96BD1BA5E2DA}" type="datetime1">
              <a:rPr lang="en-US" smtClean="0"/>
              <a:t>6/5/22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048085-8ED8-F544-9D86-69C4C46BE9E8}" type="slidenum">
              <a:rPr lang="en-US" smtClean="0"/>
              <a:pPr/>
              <a:t>‹#›</a:t>
            </a:fld>
            <a:endParaRPr lang="en-US"/>
          </a:p>
        </p:txBody>
      </p:sp>
    </p:spTree>
    <p:extLst>
      <p:ext uri="{BB962C8B-B14F-4D97-AF65-F5344CB8AC3E}">
        <p14:creationId xmlns:p14="http://schemas.microsoft.com/office/powerpoint/2010/main" val="459960253"/>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482394-67E1-6746-A610-9C5C5DD3D716}" type="slidenum">
              <a:rPr lang="en-US" smtClean="0"/>
              <a:t>1</a:t>
            </a:fld>
            <a:endParaRPr lang="en-US" dirty="0"/>
          </a:p>
        </p:txBody>
      </p:sp>
    </p:spTree>
    <p:extLst>
      <p:ext uri="{BB962C8B-B14F-4D97-AF65-F5344CB8AC3E}">
        <p14:creationId xmlns:p14="http://schemas.microsoft.com/office/powerpoint/2010/main" val="1002248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WHY MACHINE INTELLIGENCE</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Think about machine intelligence as a broad term of technologies, conventions, best practices that are digitizing the cognitive capabilities</a:t>
            </a:r>
          </a:p>
          <a:p>
            <a:r>
              <a:rPr lang="en-US" sz="1200" kern="1200" dirty="0">
                <a:solidFill>
                  <a:schemeClr val="tx1"/>
                </a:solidFill>
                <a:effectLst/>
                <a:latin typeface="+mn-lt"/>
                <a:ea typeface="+mn-ea"/>
                <a:cs typeface="+mn-cs"/>
              </a:rPr>
              <a:t>Why not artificial? AI. It gives the connotation that these systems are not real</a:t>
            </a:r>
          </a:p>
          <a:p>
            <a:r>
              <a:rPr lang="en-US" sz="1200" kern="1200" dirty="0">
                <a:solidFill>
                  <a:schemeClr val="tx1"/>
                </a:solidFill>
                <a:effectLst/>
                <a:latin typeface="+mn-lt"/>
                <a:ea typeface="+mn-ea"/>
                <a:cs typeface="+mn-cs"/>
              </a:rPr>
              <a:t>These technologies are related to each other and sometimes used together</a:t>
            </a:r>
          </a:p>
          <a:p>
            <a:r>
              <a:rPr lang="en-US" sz="1200" kern="1200" dirty="0">
                <a:solidFill>
                  <a:schemeClr val="tx1"/>
                </a:solidFill>
                <a:effectLst/>
                <a:latin typeface="+mn-lt"/>
                <a:ea typeface="+mn-ea"/>
                <a:cs typeface="+mn-cs"/>
              </a:rPr>
              <a:t>When is AI/ML a good choice?</a:t>
            </a:r>
          </a:p>
          <a:p>
            <a:pPr lvl="1"/>
            <a:r>
              <a:rPr lang="en-US" sz="1200" kern="1200" dirty="0">
                <a:solidFill>
                  <a:schemeClr val="tx1"/>
                </a:solidFill>
                <a:effectLst/>
                <a:latin typeface="+mn-lt"/>
                <a:ea typeface="+mn-ea"/>
                <a:cs typeface="+mn-cs"/>
              </a:rPr>
              <a:t>Lots of data of past outcomes/decisions</a:t>
            </a:r>
          </a:p>
          <a:p>
            <a:pPr lvl="1"/>
            <a:r>
              <a:rPr lang="en-US" sz="1200" kern="1200" dirty="0">
                <a:solidFill>
                  <a:schemeClr val="tx1"/>
                </a:solidFill>
                <a:effectLst/>
                <a:latin typeface="+mn-lt"/>
                <a:ea typeface="+mn-ea"/>
                <a:cs typeface="+mn-cs"/>
              </a:rPr>
              <a:t>You expect that past decisions will resemble the future</a:t>
            </a:r>
          </a:p>
          <a:p>
            <a:pPr lvl="1"/>
            <a:r>
              <a:rPr lang="en-US" sz="1200" kern="1200" dirty="0">
                <a:solidFill>
                  <a:schemeClr val="tx1"/>
                </a:solidFill>
                <a:effectLst/>
                <a:latin typeface="+mn-lt"/>
                <a:ea typeface="+mn-ea"/>
                <a:cs typeface="+mn-cs"/>
              </a:rPr>
              <a:t>Similar decisions are repeated over and over (need a process to automate same decisions)</a:t>
            </a:r>
          </a:p>
          <a:p>
            <a:endParaRPr lang="en-US" dirty="0"/>
          </a:p>
        </p:txBody>
      </p:sp>
    </p:spTree>
    <p:extLst>
      <p:ext uri="{BB962C8B-B14F-4D97-AF65-F5344CB8AC3E}">
        <p14:creationId xmlns:p14="http://schemas.microsoft.com/office/powerpoint/2010/main" val="3076554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83B100-6B25-4ACE-B4CD-CC727D65F1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5958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tel, tekst og bilde (H) (Mørk)">
    <p:bg>
      <p:bgPr>
        <a:solidFill>
          <a:srgbClr val="0C222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59" y="1338899"/>
            <a:ext cx="3725548" cy="917665"/>
          </a:xfrm>
        </p:spPr>
        <p:txBody>
          <a:bodyPr>
            <a:noAutofit/>
          </a:bodyPr>
          <a:lstStyle>
            <a:lvl1pPr>
              <a:lnSpc>
                <a:spcPct val="100000"/>
              </a:lnSpc>
              <a:defRPr b="1">
                <a:solidFill>
                  <a:srgbClr val="E5E3D9"/>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rgbClr val="E5E3D9"/>
                </a:solidFill>
              </a:defRPr>
            </a:lvl1pPr>
          </a:lstStyle>
          <a:p>
            <a:endParaRPr lang="en-US" dirty="0"/>
          </a:p>
        </p:txBody>
      </p:sp>
      <p:sp>
        <p:nvSpPr>
          <p:cNvPr id="5" name="Footer Placeholder 4"/>
          <p:cNvSpPr>
            <a:spLocks noGrp="1"/>
          </p:cNvSpPr>
          <p:nvPr>
            <p:ph type="ftr" sz="quarter" idx="11"/>
          </p:nvPr>
        </p:nvSpPr>
        <p:spPr/>
        <p:txBody>
          <a:bodyPr/>
          <a:lstStyle>
            <a:lvl1pPr>
              <a:defRPr>
                <a:solidFill>
                  <a:srgbClr val="E5E3D9"/>
                </a:solidFill>
              </a:defRPr>
            </a:lvl1pPr>
          </a:lstStyle>
          <a:p>
            <a:r>
              <a:rPr lang="en-US" dirty="0"/>
              <a:t>Internal</a:t>
            </a:r>
          </a:p>
        </p:txBody>
      </p:sp>
      <p:sp>
        <p:nvSpPr>
          <p:cNvPr id="6" name="Slide Number Placeholder 5"/>
          <p:cNvSpPr>
            <a:spLocks noGrp="1"/>
          </p:cNvSpPr>
          <p:nvPr>
            <p:ph type="sldNum" sz="quarter" idx="12"/>
          </p:nvPr>
        </p:nvSpPr>
        <p:spPr/>
        <p:txBody>
          <a:bodyPr/>
          <a:lstStyle>
            <a:lvl1pPr>
              <a:defRPr>
                <a:solidFill>
                  <a:srgbClr val="E5E3D9"/>
                </a:solidFill>
              </a:defRPr>
            </a:lvl1pPr>
          </a:lstStyle>
          <a:p>
            <a:fld id="{6E737AD4-1126-44A2-B8AE-C24508FC0AC9}" type="slidenum">
              <a:rPr lang="en-US" smtClean="0"/>
              <a:pPr/>
              <a:t>‹#›</a:t>
            </a:fld>
            <a:endParaRPr lang="en-US" dirty="0"/>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47759" y="980064"/>
            <a:ext cx="3725548"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4572000" y="0"/>
            <a:ext cx="4572000" cy="5143500"/>
          </a:xfrm>
        </p:spPr>
        <p:txBody>
          <a:bodyPr/>
          <a:lstStyle>
            <a:lvl1pPr>
              <a:defRPr>
                <a:solidFill>
                  <a:srgbClr val="E5E3D9"/>
                </a:solidFill>
              </a:defRPr>
            </a:lvl1pPr>
          </a:lstStyle>
          <a:p>
            <a:r>
              <a:rPr lang="en-US" dirty="0"/>
              <a:t>Click icon to add picture</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59" y="2571750"/>
            <a:ext cx="3725548" cy="2059200"/>
          </a:xfrm>
          <a:prstGeom prst="rect">
            <a:avLst/>
          </a:prstGeom>
        </p:spPr>
        <p:txBody>
          <a:bodyPr lIns="91440" tIns="45720" rIns="91440" bIns="45720">
            <a:noAutofit/>
          </a:bodyPr>
          <a:lstStyle>
            <a:lvl1pPr marL="0" indent="0">
              <a:lnSpc>
                <a:spcPct val="130000"/>
              </a:lnSpc>
              <a:spcBef>
                <a:spcPts val="0"/>
              </a:spcBef>
              <a:buNone/>
              <a:defRPr sz="1200">
                <a:solidFill>
                  <a:srgbClr val="E5E3D9"/>
                </a:solidFill>
              </a:defRPr>
            </a:lvl1pPr>
          </a:lstStyle>
          <a:p>
            <a:pPr lvl="0"/>
            <a:r>
              <a:rPr lang="en-US"/>
              <a:t>Click to edit Master text styles</a:t>
            </a:r>
          </a:p>
        </p:txBody>
      </p:sp>
    </p:spTree>
    <p:extLst>
      <p:ext uri="{BB962C8B-B14F-4D97-AF65-F5344CB8AC3E}">
        <p14:creationId xmlns:p14="http://schemas.microsoft.com/office/powerpoint/2010/main" val="1260700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9231F89-412D-0C46-9093-057372987BC0}" type="datetime1">
              <a:rPr lang="en-US"/>
              <a:t>6/5/22</a:t>
            </a:fld>
            <a:endParaRPr lang="en-US"/>
          </a:p>
        </p:txBody>
      </p:sp>
      <p:sp>
        <p:nvSpPr>
          <p:cNvPr id="5" name="Footer Placeholder 4"/>
          <p:cNvSpPr>
            <a:spLocks noGrp="1"/>
          </p:cNvSpPr>
          <p:nvPr>
            <p:ph type="ftr" sz="quarter" idx="11"/>
          </p:nvPr>
        </p:nvSpPr>
        <p:spPr>
          <a:xfrm>
            <a:off x="1922396" y="4794572"/>
            <a:ext cx="6544139" cy="273844"/>
          </a:xfrm>
        </p:spPr>
        <p:txBody>
          <a:bodyPr/>
          <a:lstStyle/>
          <a:p>
            <a:endParaRPr lang="en-US"/>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59" y="1392726"/>
            <a:ext cx="8048481" cy="3240000"/>
          </a:xfrm>
          <a:prstGeom prst="rect">
            <a:avLst/>
          </a:prstGeom>
        </p:spPr>
        <p:txBody>
          <a:bodyPr lIns="91440" tIns="45720" rIns="91440" bIns="45720"/>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C9EE5AB5-B854-486D-B12E-0B5DAA704D85}"/>
              </a:ext>
            </a:extLst>
          </p:cNvPr>
          <p:cNvSpPr>
            <a:spLocks noGrp="1"/>
          </p:cNvSpPr>
          <p:nvPr>
            <p:ph type="title"/>
          </p:nvPr>
        </p:nvSpPr>
        <p:spPr>
          <a:xfrm>
            <a:off x="547759" y="628859"/>
            <a:ext cx="8048481" cy="476147"/>
          </a:xfrm>
        </p:spPr>
        <p:txBody>
          <a:bodyPr/>
          <a:lstStyle>
            <a:lvl1pPr>
              <a:defRPr/>
            </a:lvl1pPr>
          </a:lstStyle>
          <a:p>
            <a:r>
              <a:rPr lang="en-US"/>
              <a:t>Click to edit Master title style</a:t>
            </a:r>
          </a:p>
        </p:txBody>
      </p:sp>
      <p:pic>
        <p:nvPicPr>
          <p:cNvPr id="11" name="Picture 10" descr="A picture containing drawing&#10;&#10;Description automatically generated">
            <a:extLst>
              <a:ext uri="{FF2B5EF4-FFF2-40B4-BE49-F238E27FC236}">
                <a16:creationId xmlns:a16="http://schemas.microsoft.com/office/drawing/2014/main" id="{1C82C10C-2146-434F-A163-D7049CE891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910" y="4728570"/>
            <a:ext cx="1165252" cy="383756"/>
          </a:xfrm>
          <a:prstGeom prst="rect">
            <a:avLst/>
          </a:prstGeom>
        </p:spPr>
      </p:pic>
      <p:sp>
        <p:nvSpPr>
          <p:cNvPr id="12" name="Text Placeholder 8">
            <a:extLst>
              <a:ext uri="{FF2B5EF4-FFF2-40B4-BE49-F238E27FC236}">
                <a16:creationId xmlns:a16="http://schemas.microsoft.com/office/drawing/2014/main" id="{E5CCD580-282E-4EFF-995B-6B978CADA866}"/>
              </a:ext>
            </a:extLst>
          </p:cNvPr>
          <p:cNvSpPr>
            <a:spLocks noGrp="1"/>
          </p:cNvSpPr>
          <p:nvPr>
            <p:ph type="body" sz="quarter" idx="13"/>
          </p:nvPr>
        </p:nvSpPr>
        <p:spPr>
          <a:xfrm>
            <a:off x="547760" y="333133"/>
            <a:ext cx="8048482"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3625887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4DBD530-0C95-B248-BE6E-460D25DC0467}" type="datetime1">
              <a:rPr lang="en-US"/>
              <a:t>6/5/22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47760" y="333133"/>
            <a:ext cx="8048482"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60" y="1392726"/>
            <a:ext cx="3725548" cy="3240000"/>
          </a:xfrm>
          <a:prstGeom prst="rect">
            <a:avLst/>
          </a:prstGeom>
        </p:spPr>
        <p:txBody>
          <a:bodyPr lIns="91440" tIns="45720" rIns="91440" b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E584EC5E-0F4F-4D27-96CF-2C9E04FB2028}"/>
              </a:ext>
            </a:extLst>
          </p:cNvPr>
          <p:cNvSpPr>
            <a:spLocks noGrp="1"/>
          </p:cNvSpPr>
          <p:nvPr>
            <p:ph sz="quarter" idx="16"/>
          </p:nvPr>
        </p:nvSpPr>
        <p:spPr>
          <a:xfrm>
            <a:off x="4870694" y="1392726"/>
            <a:ext cx="3725548" cy="3240000"/>
          </a:xfrm>
          <a:prstGeom prst="rect">
            <a:avLst/>
          </a:prstGeom>
        </p:spPr>
        <p:txBody>
          <a:bodyPr lIns="91440" tIns="0" rIns="91440" bIns="45720">
            <a:noAutofit/>
          </a:bodyPr>
          <a:lstStyle>
            <a:lvl1pPr marL="0" indent="0">
              <a:lnSpc>
                <a:spcPct val="130000"/>
              </a:lnSpc>
              <a:spcBef>
                <a:spcPts val="0"/>
              </a:spcBef>
              <a:buNone/>
              <a:defRPr sz="1200"/>
            </a:lvl1pPr>
          </a:lstStyle>
          <a:p>
            <a:pPr lvl="0"/>
            <a:r>
              <a:rPr lang="en-US"/>
              <a:t>Click to edit Master text styles</a:t>
            </a:r>
          </a:p>
        </p:txBody>
      </p:sp>
      <p:sp>
        <p:nvSpPr>
          <p:cNvPr id="11" name="Title 1">
            <a:extLst>
              <a:ext uri="{FF2B5EF4-FFF2-40B4-BE49-F238E27FC236}">
                <a16:creationId xmlns:a16="http://schemas.microsoft.com/office/drawing/2014/main" id="{4DC0CDF4-3DF1-4EE2-B9E5-B969E0D2EB35}"/>
              </a:ext>
            </a:extLst>
          </p:cNvPr>
          <p:cNvSpPr>
            <a:spLocks noGrp="1"/>
          </p:cNvSpPr>
          <p:nvPr>
            <p:ph type="title"/>
          </p:nvPr>
        </p:nvSpPr>
        <p:spPr>
          <a:xfrm>
            <a:off x="547759" y="628859"/>
            <a:ext cx="8048481" cy="476147"/>
          </a:xfrm>
        </p:spPr>
        <p:txBody>
          <a:bodyPr/>
          <a:lstStyle>
            <a:lvl1pPr>
              <a:defRPr/>
            </a:lvl1pPr>
          </a:lstStyle>
          <a:p>
            <a:r>
              <a:rPr lang="en-US"/>
              <a:t>Click to edit Master title style</a:t>
            </a:r>
          </a:p>
        </p:txBody>
      </p:sp>
      <p:pic>
        <p:nvPicPr>
          <p:cNvPr id="13" name="Picture 12" descr="A picture containing drawing&#10;&#10;Description automatically generated">
            <a:extLst>
              <a:ext uri="{FF2B5EF4-FFF2-40B4-BE49-F238E27FC236}">
                <a16:creationId xmlns:a16="http://schemas.microsoft.com/office/drawing/2014/main" id="{644257F0-7380-4CEB-98E6-68BAB4500B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910" y="4728570"/>
            <a:ext cx="1165252" cy="383756"/>
          </a:xfrm>
          <a:prstGeom prst="rect">
            <a:avLst/>
          </a:prstGeom>
        </p:spPr>
      </p:pic>
    </p:spTree>
    <p:extLst>
      <p:ext uri="{BB962C8B-B14F-4D97-AF65-F5344CB8AC3E}">
        <p14:creationId xmlns:p14="http://schemas.microsoft.com/office/powerpoint/2010/main" val="317302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and picture (R)">
    <p:spTree>
      <p:nvGrpSpPr>
        <p:cNvPr id="1" name=""/>
        <p:cNvGrpSpPr/>
        <p:nvPr/>
      </p:nvGrpSpPr>
      <p:grpSpPr>
        <a:xfrm>
          <a:off x="0" y="0"/>
          <a:ext cx="0" cy="0"/>
          <a:chOff x="0" y="0"/>
          <a:chExt cx="0" cy="0"/>
        </a:xfrm>
      </p:grpSpPr>
      <p:sp>
        <p:nvSpPr>
          <p:cNvPr id="2" name="Title 1"/>
          <p:cNvSpPr>
            <a:spLocks noGrp="1"/>
          </p:cNvSpPr>
          <p:nvPr>
            <p:ph type="title"/>
          </p:nvPr>
        </p:nvSpPr>
        <p:spPr>
          <a:xfrm>
            <a:off x="547760" y="628859"/>
            <a:ext cx="3725548" cy="476147"/>
          </a:xfrm>
        </p:spPr>
        <p:txBody>
          <a:bodyPr/>
          <a:lstStyle>
            <a:lvl1pPr>
              <a:defRPr/>
            </a:lvl1pPr>
          </a:lstStyle>
          <a:p>
            <a:r>
              <a:rPr lang="en-US"/>
              <a:t>Click to edit Master title style</a:t>
            </a:r>
          </a:p>
        </p:txBody>
      </p:sp>
      <p:sp>
        <p:nvSpPr>
          <p:cNvPr id="4" name="Date Placeholder 3"/>
          <p:cNvSpPr>
            <a:spLocks noGrp="1"/>
          </p:cNvSpPr>
          <p:nvPr>
            <p:ph type="dt" sz="half" idx="10"/>
          </p:nvPr>
        </p:nvSpPr>
        <p:spPr/>
        <p:txBody>
          <a:bodyPr/>
          <a:lstStyle/>
          <a:p>
            <a:fld id="{C902647A-536E-584B-B949-515973F932E5}" type="datetime1">
              <a:rPr lang="en-US"/>
              <a:t>6/5/22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47760" y="333133"/>
            <a:ext cx="3725548"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hasCustomPrompt="1"/>
          </p:nvPr>
        </p:nvSpPr>
        <p:spPr>
          <a:xfrm>
            <a:off x="4572000" y="0"/>
            <a:ext cx="4572000" cy="5143500"/>
          </a:xfrm>
        </p:spPr>
        <p:txBody>
          <a:bodyPr/>
          <a:lstStyle>
            <a:lvl1pPr>
              <a:defRPr/>
            </a:lvl1pPr>
          </a:lstStyle>
          <a:p>
            <a:r>
              <a:rPr lang="en-US"/>
              <a:t>Add image from Pickit</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60" y="1393842"/>
            <a:ext cx="3725548" cy="3238884"/>
          </a:xfrm>
          <a:prstGeom prst="rect">
            <a:avLst/>
          </a:prstGeom>
        </p:spPr>
        <p:txBody>
          <a:bodyPr lIns="91440" tIns="45720" rIns="91440" bIns="45720"/>
          <a:lstStyle>
            <a:lvl1pPr>
              <a:spcBef>
                <a:spcPts val="1800"/>
              </a:spcBef>
              <a:defRPr/>
            </a:lvl1pPr>
            <a:lvl2pPr>
              <a:spcBef>
                <a:spcPts val="450"/>
              </a:spcBef>
              <a:defRPr/>
            </a:lvl2pPr>
            <a:lvl3pPr>
              <a:spcBef>
                <a:spcPts val="450"/>
              </a:spcBef>
              <a:defRPr/>
            </a:lvl3pPr>
            <a:lvl4pPr>
              <a:spcBef>
                <a:spcPts val="450"/>
              </a:spcBef>
              <a:defRPr/>
            </a:lvl4pPr>
            <a:lvl5pPr>
              <a:spcBef>
                <a:spcPts val="45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descr="A picture containing drawing&#10;&#10;Description automatically generated">
            <a:extLst>
              <a:ext uri="{FF2B5EF4-FFF2-40B4-BE49-F238E27FC236}">
                <a16:creationId xmlns:a16="http://schemas.microsoft.com/office/drawing/2014/main" id="{67170DE7-A693-410C-AF1A-F6F1F817EF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910" y="4728570"/>
            <a:ext cx="1165252" cy="383756"/>
          </a:xfrm>
          <a:prstGeom prst="rect">
            <a:avLst/>
          </a:prstGeom>
        </p:spPr>
      </p:pic>
    </p:spTree>
    <p:extLst>
      <p:ext uri="{BB962C8B-B14F-4D97-AF65-F5344CB8AC3E}">
        <p14:creationId xmlns:p14="http://schemas.microsoft.com/office/powerpoint/2010/main" val="1385868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content and picture (R) Light">
    <p:bg>
      <p:bgPr>
        <a:solidFill>
          <a:srgbClr val="E6E4D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60" y="1338900"/>
            <a:ext cx="3725548" cy="917665"/>
          </a:xfrm>
        </p:spPr>
        <p:txBody>
          <a:bodyPr>
            <a:noAutofit/>
          </a:bodyPr>
          <a:lstStyle>
            <a:lvl1pPr>
              <a:lnSpc>
                <a:spcPct val="100000"/>
              </a:lnSpc>
              <a:defRPr b="1">
                <a:solidFill>
                  <a:srgbClr val="094E5D"/>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rgbClr val="094E5D"/>
                </a:solidFill>
              </a:defRPr>
            </a:lvl1pPr>
          </a:lstStyle>
          <a:p>
            <a:fld id="{794C2AEC-A073-364D-81B6-67774822CBAC}" type="datetime1">
              <a:rPr lang="sv-SE" smtClean="0"/>
              <a:t>2022-06-05</a:t>
            </a:fld>
            <a:endParaRPr lang="en-US"/>
          </a:p>
        </p:txBody>
      </p:sp>
      <p:sp>
        <p:nvSpPr>
          <p:cNvPr id="5" name="Footer Placeholder 4"/>
          <p:cNvSpPr>
            <a:spLocks noGrp="1"/>
          </p:cNvSpPr>
          <p:nvPr>
            <p:ph type="ftr" sz="quarter" idx="11"/>
          </p:nvPr>
        </p:nvSpPr>
        <p:spPr/>
        <p:txBody>
          <a:bodyPr/>
          <a:lstStyle>
            <a:lvl1pPr>
              <a:defRPr>
                <a:solidFill>
                  <a:srgbClr val="094E5D"/>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094E5D"/>
                </a:solidFill>
              </a:defRPr>
            </a:lvl1pPr>
          </a:lstStyle>
          <a:p>
            <a:fld id="{6E737AD4-1126-44A2-B8AE-C24508FC0AC9}" type="slidenum">
              <a:rPr lang="en-US" smtClean="0"/>
              <a:pPr/>
              <a:t>‹#›</a:t>
            </a:fld>
            <a:endParaRPr lang="en-US"/>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4572000" y="0"/>
            <a:ext cx="4572000" cy="5143500"/>
          </a:xfrm>
        </p:spPr>
        <p:txBody>
          <a:bodyPr/>
          <a:lstStyle>
            <a:lvl1pPr>
              <a:defRPr>
                <a:solidFill>
                  <a:srgbClr val="094E5D"/>
                </a:solidFill>
              </a:defRPr>
            </a:lvl1pPr>
          </a:lstStyle>
          <a:p>
            <a:r>
              <a:rPr lang="en-US"/>
              <a:t>Click icon to add picture</a:t>
            </a:r>
          </a:p>
        </p:txBody>
      </p:sp>
      <p:pic>
        <p:nvPicPr>
          <p:cNvPr id="3" name="Graphic 2">
            <a:extLst>
              <a:ext uri="{FF2B5EF4-FFF2-40B4-BE49-F238E27FC236}">
                <a16:creationId xmlns:a16="http://schemas.microsoft.com/office/drawing/2014/main" id="{08CA9F33-B109-44C3-8A40-ACE6BE7B8B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8666" y="965148"/>
            <a:ext cx="536447" cy="287378"/>
          </a:xfrm>
          <a:prstGeom prst="rect">
            <a:avLst/>
          </a:prstGeom>
        </p:spPr>
      </p:pic>
      <p:sp>
        <p:nvSpPr>
          <p:cNvPr id="9" name="Content Placeholder 7">
            <a:extLst>
              <a:ext uri="{FF2B5EF4-FFF2-40B4-BE49-F238E27FC236}">
                <a16:creationId xmlns:a16="http://schemas.microsoft.com/office/drawing/2014/main" id="{82512964-BD5E-4B21-BBEB-C81731797100}"/>
              </a:ext>
            </a:extLst>
          </p:cNvPr>
          <p:cNvSpPr>
            <a:spLocks noGrp="1"/>
          </p:cNvSpPr>
          <p:nvPr>
            <p:ph sz="quarter" idx="15"/>
          </p:nvPr>
        </p:nvSpPr>
        <p:spPr>
          <a:xfrm>
            <a:off x="547760" y="2573525"/>
            <a:ext cx="3725548" cy="2059200"/>
          </a:xfrm>
          <a:prstGeom prst="rect">
            <a:avLst/>
          </a:prstGeom>
        </p:spPr>
        <p:txBody>
          <a:bodyPr lIns="91440" tIns="45720" rIns="91440" bIns="45720">
            <a:noAutofit/>
          </a:bodyPr>
          <a:lstStyle>
            <a:lvl1pPr marL="0" indent="0">
              <a:lnSpc>
                <a:spcPct val="130000"/>
              </a:lnSpc>
              <a:spcBef>
                <a:spcPts val="0"/>
              </a:spcBef>
              <a:buNone/>
              <a:defRPr sz="1200">
                <a:solidFill>
                  <a:srgbClr val="094E5D"/>
                </a:solidFill>
              </a:defRPr>
            </a:lvl1pPr>
          </a:lstStyle>
          <a:p>
            <a:pPr lvl="0"/>
            <a:r>
              <a:rPr lang="en-US"/>
              <a:t>Click to edit Master text styles</a:t>
            </a:r>
          </a:p>
        </p:txBody>
      </p:sp>
    </p:spTree>
    <p:extLst>
      <p:ext uri="{BB962C8B-B14F-4D97-AF65-F5344CB8AC3E}">
        <p14:creationId xmlns:p14="http://schemas.microsoft.com/office/powerpoint/2010/main" val="2797225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and picture (R)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60" y="1338900"/>
            <a:ext cx="3725548" cy="917665"/>
          </a:xfrm>
        </p:spPr>
        <p:txBody>
          <a:bodyPr>
            <a:noAutofit/>
          </a:bodyPr>
          <a:lstStyle>
            <a:lvl1pPr>
              <a:lnSpc>
                <a:spcPct val="100000"/>
              </a:lnSpc>
              <a:defRPr b="1">
                <a:solidFill>
                  <a:schemeClr val="bg1"/>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794C2AEC-A073-364D-81B6-67774822CBAC}" type="datetime1">
              <a:rPr lang="sv-SE" smtClean="0"/>
              <a:t>2022-06-05</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6E737AD4-1126-44A2-B8AE-C24508FC0AC9}" type="slidenum">
              <a:rPr lang="en-US" smtClean="0"/>
              <a:pPr/>
              <a:t>‹#›</a:t>
            </a:fld>
            <a:endParaRPr lang="en-US"/>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4572000" y="0"/>
            <a:ext cx="4572000" cy="5143500"/>
          </a:xfrm>
        </p:spPr>
        <p:txBody>
          <a:bodyPr/>
          <a:lstStyle>
            <a:lvl1pPr>
              <a:defRPr>
                <a:solidFill>
                  <a:schemeClr val="bg1"/>
                </a:solidFill>
              </a:defRPr>
            </a:lvl1pPr>
          </a:lstStyle>
          <a:p>
            <a:r>
              <a:rPr lang="en-US"/>
              <a:t>Click icon to add picture</a:t>
            </a:r>
          </a:p>
        </p:txBody>
      </p:sp>
      <p:pic>
        <p:nvPicPr>
          <p:cNvPr id="3" name="Graphic 2">
            <a:extLst>
              <a:ext uri="{FF2B5EF4-FFF2-40B4-BE49-F238E27FC236}">
                <a16:creationId xmlns:a16="http://schemas.microsoft.com/office/drawing/2014/main" id="{08CA9F33-B109-44C3-8A40-ACE6BE7B8B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8666" y="965148"/>
            <a:ext cx="536447" cy="287378"/>
          </a:xfrm>
          <a:prstGeom prst="rect">
            <a:avLst/>
          </a:prstGeom>
        </p:spPr>
      </p:pic>
      <p:sp>
        <p:nvSpPr>
          <p:cNvPr id="9" name="Content Placeholder 7">
            <a:extLst>
              <a:ext uri="{FF2B5EF4-FFF2-40B4-BE49-F238E27FC236}">
                <a16:creationId xmlns:a16="http://schemas.microsoft.com/office/drawing/2014/main" id="{82512964-BD5E-4B21-BBEB-C81731797100}"/>
              </a:ext>
            </a:extLst>
          </p:cNvPr>
          <p:cNvSpPr>
            <a:spLocks noGrp="1"/>
          </p:cNvSpPr>
          <p:nvPr>
            <p:ph sz="quarter" idx="15"/>
          </p:nvPr>
        </p:nvSpPr>
        <p:spPr>
          <a:xfrm>
            <a:off x="547760" y="2573525"/>
            <a:ext cx="3725548" cy="2059200"/>
          </a:xfrm>
          <a:prstGeom prst="rect">
            <a:avLst/>
          </a:prstGeom>
        </p:spPr>
        <p:txBody>
          <a:bodyPr lIns="91440" tIns="45720" rIns="91440" bIns="45720">
            <a:noAutofit/>
          </a:bodyPr>
          <a:lstStyle>
            <a:lvl1pPr marL="0" indent="0">
              <a:lnSpc>
                <a:spcPct val="130000"/>
              </a:lnSpc>
              <a:spcBef>
                <a:spcPts val="0"/>
              </a:spcBef>
              <a:buNone/>
              <a:defRPr sz="12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69400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content and picture (R) dark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60" y="1338900"/>
            <a:ext cx="3725548" cy="917665"/>
          </a:xfrm>
        </p:spPr>
        <p:txBody>
          <a:bodyPr>
            <a:noAutofit/>
          </a:bodyPr>
          <a:lstStyle>
            <a:lvl1pPr>
              <a:lnSpc>
                <a:spcPct val="100000"/>
              </a:lnSpc>
              <a:defRPr b="1">
                <a:solidFill>
                  <a:schemeClr val="bg1"/>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794C2AEC-A073-364D-81B6-67774822CBAC}" type="datetime1">
              <a:rPr lang="sv-SE" smtClean="0"/>
              <a:t>2022-06-05</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6E737AD4-1126-44A2-B8AE-C24508FC0AC9}" type="slidenum">
              <a:rPr lang="en-US" smtClean="0"/>
              <a:pPr/>
              <a:t>‹#›</a:t>
            </a:fld>
            <a:endParaRPr lang="en-US"/>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4572000" y="0"/>
            <a:ext cx="4572000" cy="5143500"/>
          </a:xfrm>
        </p:spPr>
        <p:txBody>
          <a:bodyPr/>
          <a:lstStyle>
            <a:lvl1pPr>
              <a:defRPr>
                <a:solidFill>
                  <a:schemeClr val="bg1"/>
                </a:solidFill>
              </a:defRPr>
            </a:lvl1pPr>
          </a:lstStyle>
          <a:p>
            <a:r>
              <a:rPr lang="en-US"/>
              <a:t>Click icon to add picture</a:t>
            </a:r>
          </a:p>
        </p:txBody>
      </p:sp>
      <p:pic>
        <p:nvPicPr>
          <p:cNvPr id="3" name="Graphic 2">
            <a:extLst>
              <a:ext uri="{FF2B5EF4-FFF2-40B4-BE49-F238E27FC236}">
                <a16:creationId xmlns:a16="http://schemas.microsoft.com/office/drawing/2014/main" id="{08CA9F33-B109-44C3-8A40-ACE6BE7B8B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8666" y="965148"/>
            <a:ext cx="536447" cy="287378"/>
          </a:xfrm>
          <a:prstGeom prst="rect">
            <a:avLst/>
          </a:prstGeom>
        </p:spPr>
      </p:pic>
      <p:sp>
        <p:nvSpPr>
          <p:cNvPr id="9" name="Content Placeholder 7">
            <a:extLst>
              <a:ext uri="{FF2B5EF4-FFF2-40B4-BE49-F238E27FC236}">
                <a16:creationId xmlns:a16="http://schemas.microsoft.com/office/drawing/2014/main" id="{82512964-BD5E-4B21-BBEB-C81731797100}"/>
              </a:ext>
            </a:extLst>
          </p:cNvPr>
          <p:cNvSpPr>
            <a:spLocks noGrp="1"/>
          </p:cNvSpPr>
          <p:nvPr>
            <p:ph sz="quarter" idx="15"/>
          </p:nvPr>
        </p:nvSpPr>
        <p:spPr>
          <a:xfrm>
            <a:off x="547760" y="2573525"/>
            <a:ext cx="3725548" cy="2059200"/>
          </a:xfrm>
          <a:prstGeom prst="rect">
            <a:avLst/>
          </a:prstGeom>
        </p:spPr>
        <p:txBody>
          <a:bodyPr lIns="91440" tIns="45720" rIns="91440" bIns="45720">
            <a:noAutofit/>
          </a:bodyPr>
          <a:lstStyle>
            <a:lvl1pPr marL="0" indent="0">
              <a:lnSpc>
                <a:spcPct val="130000"/>
              </a:lnSpc>
              <a:spcBef>
                <a:spcPts val="0"/>
              </a:spcBef>
              <a:buNone/>
              <a:defRPr sz="12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301458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Title, content and picture (R) Light 2">
    <p:bg>
      <p:bgPr>
        <a:solidFill>
          <a:srgbClr val="F2F1E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60" y="1338900"/>
            <a:ext cx="3725548" cy="917665"/>
          </a:xfrm>
        </p:spPr>
        <p:txBody>
          <a:bodyPr>
            <a:noAutofit/>
          </a:bodyPr>
          <a:lstStyle>
            <a:lvl1pPr>
              <a:lnSpc>
                <a:spcPct val="100000"/>
              </a:lnSpc>
              <a:defRPr b="1">
                <a:solidFill>
                  <a:srgbClr val="094E5D"/>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rgbClr val="094E5D"/>
                </a:solidFill>
              </a:defRPr>
            </a:lvl1pPr>
          </a:lstStyle>
          <a:p>
            <a:fld id="{794C2AEC-A073-364D-81B6-67774822CBAC}" type="datetime1">
              <a:rPr lang="sv-SE" smtClean="0"/>
              <a:t>2022-06-05</a:t>
            </a:fld>
            <a:endParaRPr lang="en-US"/>
          </a:p>
        </p:txBody>
      </p:sp>
      <p:sp>
        <p:nvSpPr>
          <p:cNvPr id="5" name="Footer Placeholder 4"/>
          <p:cNvSpPr>
            <a:spLocks noGrp="1"/>
          </p:cNvSpPr>
          <p:nvPr>
            <p:ph type="ftr" sz="quarter" idx="11"/>
          </p:nvPr>
        </p:nvSpPr>
        <p:spPr/>
        <p:txBody>
          <a:bodyPr/>
          <a:lstStyle>
            <a:lvl1pPr>
              <a:defRPr>
                <a:solidFill>
                  <a:srgbClr val="094E5D"/>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094E5D"/>
                </a:solidFill>
              </a:defRPr>
            </a:lvl1pPr>
          </a:lstStyle>
          <a:p>
            <a:fld id="{6E737AD4-1126-44A2-B8AE-C24508FC0AC9}" type="slidenum">
              <a:rPr lang="en-US" smtClean="0"/>
              <a:pPr/>
              <a:t>‹#›</a:t>
            </a:fld>
            <a:endParaRPr lang="en-US"/>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4572000" y="0"/>
            <a:ext cx="4572000" cy="5143500"/>
          </a:xfrm>
        </p:spPr>
        <p:txBody>
          <a:bodyPr/>
          <a:lstStyle>
            <a:lvl1pPr>
              <a:defRPr>
                <a:solidFill>
                  <a:srgbClr val="094E5D"/>
                </a:solidFill>
              </a:defRPr>
            </a:lvl1pPr>
          </a:lstStyle>
          <a:p>
            <a:r>
              <a:rPr lang="en-US"/>
              <a:t>Click icon to add picture</a:t>
            </a:r>
          </a:p>
        </p:txBody>
      </p:sp>
      <p:pic>
        <p:nvPicPr>
          <p:cNvPr id="3" name="Graphic 2">
            <a:extLst>
              <a:ext uri="{FF2B5EF4-FFF2-40B4-BE49-F238E27FC236}">
                <a16:creationId xmlns:a16="http://schemas.microsoft.com/office/drawing/2014/main" id="{08CA9F33-B109-44C3-8A40-ACE6BE7B8B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8666" y="965148"/>
            <a:ext cx="536447" cy="287378"/>
          </a:xfrm>
          <a:prstGeom prst="rect">
            <a:avLst/>
          </a:prstGeom>
        </p:spPr>
      </p:pic>
      <p:sp>
        <p:nvSpPr>
          <p:cNvPr id="9" name="Content Placeholder 7">
            <a:extLst>
              <a:ext uri="{FF2B5EF4-FFF2-40B4-BE49-F238E27FC236}">
                <a16:creationId xmlns:a16="http://schemas.microsoft.com/office/drawing/2014/main" id="{82512964-BD5E-4B21-BBEB-C81731797100}"/>
              </a:ext>
            </a:extLst>
          </p:cNvPr>
          <p:cNvSpPr>
            <a:spLocks noGrp="1"/>
          </p:cNvSpPr>
          <p:nvPr>
            <p:ph sz="quarter" idx="15"/>
          </p:nvPr>
        </p:nvSpPr>
        <p:spPr>
          <a:xfrm>
            <a:off x="547760" y="2573525"/>
            <a:ext cx="3725548" cy="2059200"/>
          </a:xfrm>
          <a:prstGeom prst="rect">
            <a:avLst/>
          </a:prstGeom>
        </p:spPr>
        <p:txBody>
          <a:bodyPr lIns="91440" tIns="45720" rIns="91440" bIns="45720">
            <a:noAutofit/>
          </a:bodyPr>
          <a:lstStyle>
            <a:lvl1pPr marL="0" indent="0">
              <a:lnSpc>
                <a:spcPct val="130000"/>
              </a:lnSpc>
              <a:spcBef>
                <a:spcPts val="0"/>
              </a:spcBef>
              <a:buNone/>
              <a:defRPr sz="1200">
                <a:solidFill>
                  <a:srgbClr val="094E5D"/>
                </a:solidFill>
              </a:defRPr>
            </a:lvl1pPr>
          </a:lstStyle>
          <a:p>
            <a:pPr lvl="0"/>
            <a:r>
              <a:rPr lang="en-US"/>
              <a:t>Click to edit Master text styles</a:t>
            </a:r>
          </a:p>
        </p:txBody>
      </p:sp>
    </p:spTree>
    <p:extLst>
      <p:ext uri="{BB962C8B-B14F-4D97-AF65-F5344CB8AC3E}">
        <p14:creationId xmlns:p14="http://schemas.microsoft.com/office/powerpoint/2010/main" val="3778810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rge picture top">
    <p:spTree>
      <p:nvGrpSpPr>
        <p:cNvPr id="1" name=""/>
        <p:cNvGrpSpPr/>
        <p:nvPr/>
      </p:nvGrpSpPr>
      <p:grpSpPr>
        <a:xfrm>
          <a:off x="0" y="0"/>
          <a:ext cx="0" cy="0"/>
          <a:chOff x="0" y="0"/>
          <a:chExt cx="0" cy="0"/>
        </a:xfrm>
      </p:grpSpPr>
      <p:sp>
        <p:nvSpPr>
          <p:cNvPr id="2" name="Title 1"/>
          <p:cNvSpPr>
            <a:spLocks noGrp="1"/>
          </p:cNvSpPr>
          <p:nvPr>
            <p:ph type="title"/>
          </p:nvPr>
        </p:nvSpPr>
        <p:spPr>
          <a:xfrm>
            <a:off x="552225" y="3654305"/>
            <a:ext cx="3725548" cy="917665"/>
          </a:xfrm>
        </p:spPr>
        <p:txBody>
          <a:bodyPr>
            <a:noAutofit/>
          </a:bodyPr>
          <a:lstStyle>
            <a:lvl1pPr>
              <a:lnSpc>
                <a:spcPct val="100000"/>
              </a:lnSpc>
              <a:defRPr b="1">
                <a:solidFill>
                  <a:srgbClr val="094E5D"/>
                </a:solidFill>
              </a:defRPr>
            </a:lvl1pPr>
          </a:lstStyle>
          <a:p>
            <a:r>
              <a:rPr lang="en-US"/>
              <a:t>Click to edit Master title style</a:t>
            </a:r>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52225" y="3344885"/>
            <a:ext cx="3725548"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0" y="2"/>
            <a:ext cx="9144000" cy="3129325"/>
          </a:xfrm>
        </p:spPr>
        <p:txBody>
          <a:bodyPr/>
          <a:lstStyle/>
          <a:p>
            <a:r>
              <a:rPr lang="en-US"/>
              <a:t>Click icon to add picture</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4729185" y="3344885"/>
            <a:ext cx="3862592" cy="1227084"/>
          </a:xfrm>
          <a:prstGeom prst="rect">
            <a:avLst/>
          </a:prstGeom>
        </p:spPr>
        <p:txBody>
          <a:bodyPr lIns="91440" tIns="136800" rIns="91440" bIns="45720">
            <a:noAutofit/>
          </a:bodyPr>
          <a:lstStyle>
            <a:lvl1pPr marL="0" indent="0">
              <a:lnSpc>
                <a:spcPct val="130000"/>
              </a:lnSpc>
              <a:spcBef>
                <a:spcPts val="0"/>
              </a:spcBef>
              <a:buNone/>
              <a:defRPr sz="1200">
                <a:solidFill>
                  <a:srgbClr val="094E5D"/>
                </a:solidFill>
              </a:defRPr>
            </a:lvl1pPr>
          </a:lstStyle>
          <a:p>
            <a:pPr lvl="0"/>
            <a:r>
              <a:rPr lang="en-US"/>
              <a:t>Click to edit Master text styles</a:t>
            </a:r>
          </a:p>
        </p:txBody>
      </p:sp>
      <p:pic>
        <p:nvPicPr>
          <p:cNvPr id="7" name="Picture 6" descr="A picture containing drawing&#10;&#10;Description automatically generated">
            <a:extLst>
              <a:ext uri="{FF2B5EF4-FFF2-40B4-BE49-F238E27FC236}">
                <a16:creationId xmlns:a16="http://schemas.microsoft.com/office/drawing/2014/main" id="{C826C46D-0AC2-4676-A5E0-1B574E3536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910" y="4728570"/>
            <a:ext cx="1165252" cy="383756"/>
          </a:xfrm>
          <a:prstGeom prst="rect">
            <a:avLst/>
          </a:prstGeom>
        </p:spPr>
      </p:pic>
    </p:spTree>
    <p:extLst>
      <p:ext uri="{BB962C8B-B14F-4D97-AF65-F5344CB8AC3E}">
        <p14:creationId xmlns:p14="http://schemas.microsoft.com/office/powerpoint/2010/main" val="4270573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wo content divided">
    <p:spTree>
      <p:nvGrpSpPr>
        <p:cNvPr id="1" name=""/>
        <p:cNvGrpSpPr/>
        <p:nvPr/>
      </p:nvGrpSpPr>
      <p:grpSpPr>
        <a:xfrm>
          <a:off x="0" y="0"/>
          <a:ext cx="0" cy="0"/>
          <a:chOff x="0" y="0"/>
          <a:chExt cx="0" cy="0"/>
        </a:xfrm>
      </p:grpSpPr>
      <p:sp>
        <p:nvSpPr>
          <p:cNvPr id="2" name="Title 1"/>
          <p:cNvSpPr>
            <a:spLocks noGrp="1"/>
          </p:cNvSpPr>
          <p:nvPr>
            <p:ph type="title"/>
          </p:nvPr>
        </p:nvSpPr>
        <p:spPr>
          <a:xfrm>
            <a:off x="547740" y="480991"/>
            <a:ext cx="8048482" cy="476147"/>
          </a:xfrm>
        </p:spPr>
        <p:txBody>
          <a:bodyPr anchor="b"/>
          <a:lstStyle>
            <a:lvl1pPr algn="ctr">
              <a:defRPr/>
            </a:lvl1pPr>
          </a:lstStyle>
          <a:p>
            <a:r>
              <a:rPr lang="en-US"/>
              <a:t>Click to edit Master title style</a:t>
            </a:r>
          </a:p>
        </p:txBody>
      </p:sp>
      <p:sp>
        <p:nvSpPr>
          <p:cNvPr id="3" name="Content Placeholder 2"/>
          <p:cNvSpPr>
            <a:spLocks noGrp="1"/>
          </p:cNvSpPr>
          <p:nvPr>
            <p:ph sz="half" idx="1"/>
          </p:nvPr>
        </p:nvSpPr>
        <p:spPr>
          <a:xfrm>
            <a:off x="687680" y="1740719"/>
            <a:ext cx="3545903" cy="2899149"/>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4" name="Content Placeholder 3"/>
          <p:cNvSpPr>
            <a:spLocks noGrp="1"/>
          </p:cNvSpPr>
          <p:nvPr>
            <p:ph sz="half" idx="2"/>
          </p:nvPr>
        </p:nvSpPr>
        <p:spPr>
          <a:xfrm>
            <a:off x="4909224" y="1740974"/>
            <a:ext cx="3545902" cy="2898893"/>
          </a:xfrm>
        </p:spPr>
        <p:txBody>
          <a:bodyPr>
            <a:noAutofit/>
          </a:bodyPr>
          <a:lstStyle>
            <a:lvl1pPr marL="0" indent="0">
              <a:lnSpc>
                <a:spcPct val="130000"/>
              </a:lnSpc>
              <a:spcBef>
                <a:spcPts val="0"/>
              </a:spcBef>
              <a:buNone/>
              <a:defRPr sz="1200"/>
            </a:lvl1pPr>
            <a:lvl2pPr>
              <a:defRPr sz="1200"/>
            </a:lvl2pPr>
            <a:lvl3pPr>
              <a:defRPr sz="1200"/>
            </a:lvl3pPr>
            <a:lvl4pPr>
              <a:defRPr sz="1200"/>
            </a:lvl4pPr>
            <a:lvl5pPr>
              <a:defRPr sz="1200"/>
            </a:lvl5pPr>
          </a:lstStyle>
          <a:p>
            <a:pPr lvl="0"/>
            <a:r>
              <a:rPr lang="en-US"/>
              <a:t>Click to edit Master text styles</a:t>
            </a:r>
          </a:p>
        </p:txBody>
      </p:sp>
      <p:sp>
        <p:nvSpPr>
          <p:cNvPr id="5" name="Date Placeholder 4"/>
          <p:cNvSpPr>
            <a:spLocks noGrp="1"/>
          </p:cNvSpPr>
          <p:nvPr>
            <p:ph type="dt" sz="half" idx="10"/>
          </p:nvPr>
        </p:nvSpPr>
        <p:spPr/>
        <p:txBody>
          <a:bodyPr/>
          <a:lstStyle/>
          <a:p>
            <a:fld id="{45D54DBA-093D-D041-92DD-F151F77DF819}" type="datetime1">
              <a:rPr lang="en-US"/>
              <a:t>6/5/22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37AD4-1126-44A2-B8AE-C24508FC0AC9}" type="slidenum">
              <a:rPr lang="en-US" smtClean="0"/>
              <a:t>‹#›</a:t>
            </a:fld>
            <a:endParaRPr lang="en-US"/>
          </a:p>
        </p:txBody>
      </p:sp>
      <p:sp>
        <p:nvSpPr>
          <p:cNvPr id="15" name="Text Placeholder 14">
            <a:extLst>
              <a:ext uri="{FF2B5EF4-FFF2-40B4-BE49-F238E27FC236}">
                <a16:creationId xmlns:a16="http://schemas.microsoft.com/office/drawing/2014/main" id="{08AEB628-9048-44D7-B88A-F308ABAC721A}"/>
              </a:ext>
            </a:extLst>
          </p:cNvPr>
          <p:cNvSpPr>
            <a:spLocks noGrp="1"/>
          </p:cNvSpPr>
          <p:nvPr>
            <p:ph type="body" sz="quarter" idx="13" hasCustomPrompt="1"/>
          </p:nvPr>
        </p:nvSpPr>
        <p:spPr>
          <a:xfrm>
            <a:off x="687679" y="1397282"/>
            <a:ext cx="3546140" cy="286554"/>
          </a:xfrm>
        </p:spPr>
        <p:txBody>
          <a:bodyPr anchor="b">
            <a:noAutofit/>
          </a:bodyPr>
          <a:lstStyle>
            <a:lvl1pPr marL="0" indent="0">
              <a:buNone/>
              <a:defRPr sz="1600" b="1"/>
            </a:lvl1pPr>
          </a:lstStyle>
          <a:p>
            <a:pPr lvl="0"/>
            <a:r>
              <a:rPr lang="en-US"/>
              <a:t>1.</a:t>
            </a:r>
          </a:p>
        </p:txBody>
      </p:sp>
      <p:sp>
        <p:nvSpPr>
          <p:cNvPr id="16" name="Text Placeholder 14">
            <a:extLst>
              <a:ext uri="{FF2B5EF4-FFF2-40B4-BE49-F238E27FC236}">
                <a16:creationId xmlns:a16="http://schemas.microsoft.com/office/drawing/2014/main" id="{E26445D3-AD7C-422F-817D-E1B0CAA70059}"/>
              </a:ext>
            </a:extLst>
          </p:cNvPr>
          <p:cNvSpPr>
            <a:spLocks noGrp="1"/>
          </p:cNvSpPr>
          <p:nvPr>
            <p:ph type="body" sz="quarter" idx="14" hasCustomPrompt="1"/>
          </p:nvPr>
        </p:nvSpPr>
        <p:spPr>
          <a:xfrm>
            <a:off x="4908991" y="1397282"/>
            <a:ext cx="3546140" cy="286554"/>
          </a:xfrm>
        </p:spPr>
        <p:txBody>
          <a:bodyPr anchor="b">
            <a:noAutofit/>
          </a:bodyPr>
          <a:lstStyle>
            <a:lvl1pPr marL="0" indent="0">
              <a:buNone/>
              <a:defRPr sz="1600" b="1"/>
            </a:lvl1pPr>
          </a:lstStyle>
          <a:p>
            <a:pPr lvl="0"/>
            <a:r>
              <a:rPr lang="en-US"/>
              <a:t>2.</a:t>
            </a:r>
          </a:p>
        </p:txBody>
      </p:sp>
      <p:cxnSp>
        <p:nvCxnSpPr>
          <p:cNvPr id="12" name="Straight Connector 11">
            <a:extLst>
              <a:ext uri="{FF2B5EF4-FFF2-40B4-BE49-F238E27FC236}">
                <a16:creationId xmlns:a16="http://schemas.microsoft.com/office/drawing/2014/main" id="{DEA8ACF8-CC5E-2340-9A5F-4E6DE474C998}"/>
              </a:ext>
            </a:extLst>
          </p:cNvPr>
          <p:cNvCxnSpPr>
            <a:cxnSpLocks/>
          </p:cNvCxnSpPr>
          <p:nvPr userDrawn="1"/>
        </p:nvCxnSpPr>
        <p:spPr>
          <a:xfrm>
            <a:off x="4571402" y="1467984"/>
            <a:ext cx="0" cy="2922359"/>
          </a:xfrm>
          <a:prstGeom prst="line">
            <a:avLst/>
          </a:prstGeom>
          <a:ln w="60325"/>
        </p:spPr>
        <p:style>
          <a:lnRef idx="1">
            <a:schemeClr val="accent1"/>
          </a:lnRef>
          <a:fillRef idx="0">
            <a:schemeClr val="accent1"/>
          </a:fillRef>
          <a:effectRef idx="0">
            <a:schemeClr val="accent1"/>
          </a:effectRef>
          <a:fontRef idx="minor">
            <a:schemeClr val="tx1"/>
          </a:fontRef>
        </p:style>
      </p:cxnSp>
      <p:pic>
        <p:nvPicPr>
          <p:cNvPr id="13" name="Picture 12" descr="A picture containing drawing&#10;&#10;Description automatically generated">
            <a:extLst>
              <a:ext uri="{FF2B5EF4-FFF2-40B4-BE49-F238E27FC236}">
                <a16:creationId xmlns:a16="http://schemas.microsoft.com/office/drawing/2014/main" id="{4CBBA6E2-7AAC-467E-A496-C74277A1000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910" y="4728570"/>
            <a:ext cx="1165252" cy="383756"/>
          </a:xfrm>
          <a:prstGeom prst="rect">
            <a:avLst/>
          </a:prstGeom>
        </p:spPr>
      </p:pic>
    </p:spTree>
    <p:extLst>
      <p:ext uri="{BB962C8B-B14F-4D97-AF65-F5344CB8AC3E}">
        <p14:creationId xmlns:p14="http://schemas.microsoft.com/office/powerpoint/2010/main" val="2335357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four content divide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7680" y="1740973"/>
            <a:ext cx="3545903" cy="1259750"/>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5" name="Date Placeholder 4"/>
          <p:cNvSpPr>
            <a:spLocks noGrp="1"/>
          </p:cNvSpPr>
          <p:nvPr>
            <p:ph type="dt" sz="half" idx="10"/>
          </p:nvPr>
        </p:nvSpPr>
        <p:spPr/>
        <p:txBody>
          <a:bodyPr/>
          <a:lstStyle/>
          <a:p>
            <a:fld id="{A925A127-8C41-BB48-A50E-F65E3D532D6B}" type="datetime1">
              <a:rPr lang="en-US"/>
              <a:t>6/5/22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37AD4-1126-44A2-B8AE-C24508FC0AC9}" type="slidenum">
              <a:rPr lang="en-US" smtClean="0"/>
              <a:t>‹#›</a:t>
            </a:fld>
            <a:endParaRPr lang="en-US"/>
          </a:p>
        </p:txBody>
      </p:sp>
      <p:cxnSp>
        <p:nvCxnSpPr>
          <p:cNvPr id="10" name="Straight Connector 9">
            <a:extLst>
              <a:ext uri="{FF2B5EF4-FFF2-40B4-BE49-F238E27FC236}">
                <a16:creationId xmlns:a16="http://schemas.microsoft.com/office/drawing/2014/main" id="{A7A595EC-0361-49B6-81CA-04FD6F9F6BFF}"/>
              </a:ext>
            </a:extLst>
          </p:cNvPr>
          <p:cNvCxnSpPr>
            <a:cxnSpLocks/>
          </p:cNvCxnSpPr>
          <p:nvPr userDrawn="1"/>
        </p:nvCxnSpPr>
        <p:spPr>
          <a:xfrm>
            <a:off x="4571404" y="1467984"/>
            <a:ext cx="0" cy="2922359"/>
          </a:xfrm>
          <a:prstGeom prst="line">
            <a:avLst/>
          </a:prstGeom>
          <a:ln w="60325"/>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08AEB628-9048-44D7-B88A-F308ABAC721A}"/>
              </a:ext>
            </a:extLst>
          </p:cNvPr>
          <p:cNvSpPr>
            <a:spLocks noGrp="1"/>
          </p:cNvSpPr>
          <p:nvPr>
            <p:ph type="body" sz="quarter" idx="13"/>
          </p:nvPr>
        </p:nvSpPr>
        <p:spPr>
          <a:xfrm>
            <a:off x="687679" y="1397281"/>
            <a:ext cx="3546140" cy="286554"/>
          </a:xfrm>
        </p:spPr>
        <p:txBody>
          <a:bodyPr anchor="b">
            <a:noAutofit/>
          </a:bodyPr>
          <a:lstStyle>
            <a:lvl1pPr marL="0" indent="0">
              <a:buNone/>
              <a:defRPr sz="1600" b="1"/>
            </a:lvl1pPr>
          </a:lstStyle>
          <a:p>
            <a:pPr lvl="0"/>
            <a:r>
              <a:rPr lang="en-US"/>
              <a:t>Click to edit Master text styles</a:t>
            </a:r>
          </a:p>
        </p:txBody>
      </p:sp>
      <p:sp>
        <p:nvSpPr>
          <p:cNvPr id="12" name="Content Placeholder 2">
            <a:extLst>
              <a:ext uri="{FF2B5EF4-FFF2-40B4-BE49-F238E27FC236}">
                <a16:creationId xmlns:a16="http://schemas.microsoft.com/office/drawing/2014/main" id="{35C0175F-E72E-49A4-8ADB-2C14D8F09A33}"/>
              </a:ext>
            </a:extLst>
          </p:cNvPr>
          <p:cNvSpPr>
            <a:spLocks noGrp="1"/>
          </p:cNvSpPr>
          <p:nvPr>
            <p:ph sz="half" idx="15"/>
          </p:nvPr>
        </p:nvSpPr>
        <p:spPr>
          <a:xfrm>
            <a:off x="687680" y="3372976"/>
            <a:ext cx="3545903" cy="1259750"/>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13" name="Text Placeholder 14">
            <a:extLst>
              <a:ext uri="{FF2B5EF4-FFF2-40B4-BE49-F238E27FC236}">
                <a16:creationId xmlns:a16="http://schemas.microsoft.com/office/drawing/2014/main" id="{9E4EF244-21DA-47B2-8F0D-BEEF10E60930}"/>
              </a:ext>
            </a:extLst>
          </p:cNvPr>
          <p:cNvSpPr>
            <a:spLocks noGrp="1"/>
          </p:cNvSpPr>
          <p:nvPr>
            <p:ph type="body" sz="quarter" idx="16"/>
          </p:nvPr>
        </p:nvSpPr>
        <p:spPr>
          <a:xfrm>
            <a:off x="687679" y="3043572"/>
            <a:ext cx="3546140" cy="286554"/>
          </a:xfrm>
        </p:spPr>
        <p:txBody>
          <a:bodyPr anchor="b">
            <a:noAutofit/>
          </a:bodyPr>
          <a:lstStyle>
            <a:lvl1pPr marL="0" indent="0">
              <a:buNone/>
              <a:defRPr sz="1600" b="1"/>
            </a:lvl1pPr>
          </a:lstStyle>
          <a:p>
            <a:pPr lvl="0"/>
            <a:r>
              <a:rPr lang="en-US"/>
              <a:t>Click to edit Master text styles</a:t>
            </a:r>
          </a:p>
        </p:txBody>
      </p:sp>
      <p:sp>
        <p:nvSpPr>
          <p:cNvPr id="17" name="Content Placeholder 2">
            <a:extLst>
              <a:ext uri="{FF2B5EF4-FFF2-40B4-BE49-F238E27FC236}">
                <a16:creationId xmlns:a16="http://schemas.microsoft.com/office/drawing/2014/main" id="{407EE901-C051-4CE5-ABB1-E28A86379199}"/>
              </a:ext>
            </a:extLst>
          </p:cNvPr>
          <p:cNvSpPr>
            <a:spLocks noGrp="1"/>
          </p:cNvSpPr>
          <p:nvPr>
            <p:ph sz="half" idx="17"/>
          </p:nvPr>
        </p:nvSpPr>
        <p:spPr>
          <a:xfrm>
            <a:off x="4908992" y="1740973"/>
            <a:ext cx="3545903" cy="1259750"/>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18" name="Text Placeholder 14">
            <a:extLst>
              <a:ext uri="{FF2B5EF4-FFF2-40B4-BE49-F238E27FC236}">
                <a16:creationId xmlns:a16="http://schemas.microsoft.com/office/drawing/2014/main" id="{A765E099-EC2C-4736-BCF0-CC11535AC0E4}"/>
              </a:ext>
            </a:extLst>
          </p:cNvPr>
          <p:cNvSpPr>
            <a:spLocks noGrp="1"/>
          </p:cNvSpPr>
          <p:nvPr>
            <p:ph type="body" sz="quarter" idx="18"/>
          </p:nvPr>
        </p:nvSpPr>
        <p:spPr>
          <a:xfrm>
            <a:off x="4908991" y="1397281"/>
            <a:ext cx="3546140" cy="286554"/>
          </a:xfrm>
        </p:spPr>
        <p:txBody>
          <a:bodyPr anchor="b">
            <a:noAutofit/>
          </a:bodyPr>
          <a:lstStyle>
            <a:lvl1pPr marL="0" indent="0">
              <a:buNone/>
              <a:defRPr sz="1600" b="1"/>
            </a:lvl1pPr>
          </a:lstStyle>
          <a:p>
            <a:pPr lvl="0"/>
            <a:r>
              <a:rPr lang="en-US"/>
              <a:t>Click to edit Master text styles</a:t>
            </a:r>
          </a:p>
        </p:txBody>
      </p:sp>
      <p:sp>
        <p:nvSpPr>
          <p:cNvPr id="19" name="Content Placeholder 2">
            <a:extLst>
              <a:ext uri="{FF2B5EF4-FFF2-40B4-BE49-F238E27FC236}">
                <a16:creationId xmlns:a16="http://schemas.microsoft.com/office/drawing/2014/main" id="{ECBDDE2C-2C54-450D-8BA1-3C6DC3BB929E}"/>
              </a:ext>
            </a:extLst>
          </p:cNvPr>
          <p:cNvSpPr>
            <a:spLocks noGrp="1"/>
          </p:cNvSpPr>
          <p:nvPr>
            <p:ph sz="half" idx="19"/>
          </p:nvPr>
        </p:nvSpPr>
        <p:spPr>
          <a:xfrm>
            <a:off x="4908992" y="3372976"/>
            <a:ext cx="3545903" cy="1259750"/>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20" name="Text Placeholder 14">
            <a:extLst>
              <a:ext uri="{FF2B5EF4-FFF2-40B4-BE49-F238E27FC236}">
                <a16:creationId xmlns:a16="http://schemas.microsoft.com/office/drawing/2014/main" id="{8ACC96FB-9901-410D-9DD5-2E2E794E0C54}"/>
              </a:ext>
            </a:extLst>
          </p:cNvPr>
          <p:cNvSpPr>
            <a:spLocks noGrp="1"/>
          </p:cNvSpPr>
          <p:nvPr>
            <p:ph type="body" sz="quarter" idx="20"/>
          </p:nvPr>
        </p:nvSpPr>
        <p:spPr>
          <a:xfrm>
            <a:off x="4908991" y="3043572"/>
            <a:ext cx="3546140" cy="286554"/>
          </a:xfrm>
        </p:spPr>
        <p:txBody>
          <a:bodyPr anchor="b">
            <a:noAutofit/>
          </a:bodyPr>
          <a:lstStyle>
            <a:lvl1pPr marL="0" indent="0">
              <a:buNone/>
              <a:defRPr sz="1600" b="1"/>
            </a:lvl1pPr>
          </a:lstStyle>
          <a:p>
            <a:pPr lvl="0"/>
            <a:r>
              <a:rPr lang="en-US"/>
              <a:t>Click to edit Master text styles</a:t>
            </a:r>
          </a:p>
        </p:txBody>
      </p:sp>
      <p:pic>
        <p:nvPicPr>
          <p:cNvPr id="21" name="Picture 20" descr="A picture containing drawing&#10;&#10;Description automatically generated">
            <a:extLst>
              <a:ext uri="{FF2B5EF4-FFF2-40B4-BE49-F238E27FC236}">
                <a16:creationId xmlns:a16="http://schemas.microsoft.com/office/drawing/2014/main" id="{32DC65F4-7004-4F22-9399-10C49CB13A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910" y="4728570"/>
            <a:ext cx="1165252" cy="383756"/>
          </a:xfrm>
          <a:prstGeom prst="rect">
            <a:avLst/>
          </a:prstGeom>
        </p:spPr>
      </p:pic>
      <p:sp>
        <p:nvSpPr>
          <p:cNvPr id="16" name="Title 1">
            <a:extLst>
              <a:ext uri="{FF2B5EF4-FFF2-40B4-BE49-F238E27FC236}">
                <a16:creationId xmlns:a16="http://schemas.microsoft.com/office/drawing/2014/main" id="{822A4BCA-989F-4390-9F07-44132E128104}"/>
              </a:ext>
            </a:extLst>
          </p:cNvPr>
          <p:cNvSpPr>
            <a:spLocks noGrp="1"/>
          </p:cNvSpPr>
          <p:nvPr>
            <p:ph type="title"/>
          </p:nvPr>
        </p:nvSpPr>
        <p:spPr>
          <a:xfrm>
            <a:off x="547740" y="480991"/>
            <a:ext cx="8048482" cy="476147"/>
          </a:xfrm>
        </p:spPr>
        <p:txBody>
          <a:bodyPr anchor="b"/>
          <a:lstStyle>
            <a:lvl1pPr algn="ctr">
              <a:defRPr/>
            </a:lvl1pPr>
          </a:lstStyle>
          <a:p>
            <a:r>
              <a:rPr lang="en-US"/>
              <a:t>Click to edit Master title style</a:t>
            </a:r>
          </a:p>
        </p:txBody>
      </p:sp>
    </p:spTree>
    <p:extLst>
      <p:ext uri="{BB962C8B-B14F-4D97-AF65-F5344CB8AC3E}">
        <p14:creationId xmlns:p14="http://schemas.microsoft.com/office/powerpoint/2010/main" val="928252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DarkForestGre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0" y="2793244"/>
            <a:ext cx="3943350" cy="917665"/>
          </a:xfrm>
        </p:spPr>
        <p:txBody>
          <a:bodyPr lIns="22860" tIns="11430" rIns="22860" bIns="11430" anchor="b">
            <a:noAutofit/>
          </a:bodyPr>
          <a:lstStyle>
            <a:lvl1pPr algn="l">
              <a:defRPr sz="3200" b="1">
                <a:solidFill>
                  <a:schemeClr val="bg1"/>
                </a:solidFill>
              </a:defRPr>
            </a:lvl1pPr>
          </a:lstStyle>
          <a:p>
            <a:r>
              <a:rPr lang="en-US"/>
              <a:t>Title</a:t>
            </a:r>
          </a:p>
        </p:txBody>
      </p:sp>
      <p:sp>
        <p:nvSpPr>
          <p:cNvPr id="3" name="Subtitle 2"/>
          <p:cNvSpPr>
            <a:spLocks noGrp="1"/>
          </p:cNvSpPr>
          <p:nvPr>
            <p:ph type="subTitle" idx="1" hasCustomPrompt="1"/>
          </p:nvPr>
        </p:nvSpPr>
        <p:spPr>
          <a:xfrm>
            <a:off x="4572000" y="3754094"/>
            <a:ext cx="3943350" cy="847242"/>
          </a:xfrm>
        </p:spPr>
        <p:txBody>
          <a:bodyPr lIns="22860" tIns="11430" rIns="22860" bIns="11430">
            <a:noAutofit/>
          </a:bodyPr>
          <a:lstStyle>
            <a:lvl1pPr marL="0" indent="0" algn="l">
              <a:buNone/>
              <a:defRPr sz="2000">
                <a:solidFill>
                  <a:schemeClr val="bg1"/>
                </a:solidFill>
              </a:defRPr>
            </a:lvl1pPr>
            <a:lvl2pPr marL="342806" indent="0" algn="ctr">
              <a:buNone/>
              <a:defRPr sz="1500"/>
            </a:lvl2pPr>
            <a:lvl3pPr marL="685611" indent="0" algn="ctr">
              <a:buNone/>
              <a:defRPr sz="1350"/>
            </a:lvl3pPr>
            <a:lvl4pPr marL="1028417" indent="0" algn="ctr">
              <a:buNone/>
              <a:defRPr sz="1200"/>
            </a:lvl4pPr>
            <a:lvl5pPr marL="1371223" indent="0" algn="ctr">
              <a:buNone/>
              <a:defRPr sz="1200"/>
            </a:lvl5pPr>
            <a:lvl6pPr marL="1714029" indent="0" algn="ctr">
              <a:buNone/>
              <a:defRPr sz="1200"/>
            </a:lvl6pPr>
            <a:lvl7pPr marL="2056834" indent="0" algn="ctr">
              <a:buNone/>
              <a:defRPr sz="1200"/>
            </a:lvl7pPr>
            <a:lvl8pPr marL="2399640" indent="0" algn="ctr">
              <a:buNone/>
              <a:defRPr sz="1200"/>
            </a:lvl8pPr>
            <a:lvl9pPr marL="2742446" indent="0" algn="ctr">
              <a:buNone/>
              <a:defRPr sz="1200"/>
            </a:lvl9pPr>
          </a:lstStyle>
          <a:p>
            <a:r>
              <a:rPr lang="en-US"/>
              <a:t>Subtitle</a:t>
            </a:r>
          </a:p>
        </p:txBody>
      </p:sp>
      <p:sp>
        <p:nvSpPr>
          <p:cNvPr id="4" name="Date Placeholder 3"/>
          <p:cNvSpPr>
            <a:spLocks noGrp="1"/>
          </p:cNvSpPr>
          <p:nvPr>
            <p:ph type="dt" sz="half" idx="10"/>
          </p:nvPr>
        </p:nvSpPr>
        <p:spPr>
          <a:xfrm>
            <a:off x="4572001" y="216158"/>
            <a:ext cx="1463469" cy="273844"/>
          </a:xfrm>
        </p:spPr>
        <p:txBody>
          <a:bodyPr lIns="0" tIns="11430" rIns="0" bIns="11430"/>
          <a:lstStyle>
            <a:lvl1pPr algn="l">
              <a:defRPr sz="1400">
                <a:solidFill>
                  <a:schemeClr val="bg1"/>
                </a:solidFill>
              </a:defRPr>
            </a:lvl1pPr>
          </a:lstStyle>
          <a:p>
            <a:fld id="{8136E2EC-4B51-134E-95EB-821F6E2099F6}" type="datetime1">
              <a:rPr lang="en-US"/>
              <a:t>6/5/22</a:t>
            </a:fld>
            <a:endParaRPr lang="en-US" dirty="0"/>
          </a:p>
        </p:txBody>
      </p:sp>
      <p:pic>
        <p:nvPicPr>
          <p:cNvPr id="9" name="Graphic 8">
            <a:extLst>
              <a:ext uri="{FF2B5EF4-FFF2-40B4-BE49-F238E27FC236}">
                <a16:creationId xmlns:a16="http://schemas.microsoft.com/office/drawing/2014/main" id="{6B3DB90B-999F-48DC-BBF7-B18228CEA3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8325" y="1323507"/>
            <a:ext cx="3279802" cy="658816"/>
          </a:xfrm>
          <a:prstGeom prst="rect">
            <a:avLst/>
          </a:prstGeom>
        </p:spPr>
      </p:pic>
    </p:spTree>
    <p:extLst>
      <p:ext uri="{BB962C8B-B14F-4D97-AF65-F5344CB8AC3E}">
        <p14:creationId xmlns:p14="http://schemas.microsoft.com/office/powerpoint/2010/main" val="1818658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65C3C1C-64D2-F645-BCBA-F2B4B75E1724}" type="datetime1">
              <a:rPr lang="en-US"/>
              <a:t>6/5/22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37AD4-1126-44A2-B8AE-C24508FC0AC9}" type="slidenum">
              <a:rPr lang="en-US" smtClean="0"/>
              <a:t>‹#›</a:t>
            </a:fld>
            <a:endParaRPr lang="en-US"/>
          </a:p>
        </p:txBody>
      </p:sp>
      <p:sp>
        <p:nvSpPr>
          <p:cNvPr id="13" name="Text Placeholder 14">
            <a:extLst>
              <a:ext uri="{FF2B5EF4-FFF2-40B4-BE49-F238E27FC236}">
                <a16:creationId xmlns:a16="http://schemas.microsoft.com/office/drawing/2014/main" id="{9E4EF244-21DA-47B2-8F0D-BEEF10E60930}"/>
              </a:ext>
            </a:extLst>
          </p:cNvPr>
          <p:cNvSpPr>
            <a:spLocks noGrp="1"/>
          </p:cNvSpPr>
          <p:nvPr>
            <p:ph type="body" sz="quarter" idx="16"/>
          </p:nvPr>
        </p:nvSpPr>
        <p:spPr>
          <a:xfrm>
            <a:off x="687679" y="2662409"/>
            <a:ext cx="2060642" cy="286554"/>
          </a:xfrm>
        </p:spPr>
        <p:txBody>
          <a:bodyPr anchor="b">
            <a:noAutofit/>
          </a:bodyPr>
          <a:lstStyle>
            <a:lvl1pPr marL="0" indent="0">
              <a:buNone/>
              <a:defRPr sz="1600" b="1"/>
            </a:lvl1pPr>
          </a:lstStyle>
          <a:p>
            <a:pPr lvl="0"/>
            <a:r>
              <a:rPr lang="en-US"/>
              <a:t>Click to edit Master text styles</a:t>
            </a:r>
          </a:p>
        </p:txBody>
      </p:sp>
      <p:sp>
        <p:nvSpPr>
          <p:cNvPr id="9" name="Picture Placeholder 8">
            <a:extLst>
              <a:ext uri="{FF2B5EF4-FFF2-40B4-BE49-F238E27FC236}">
                <a16:creationId xmlns:a16="http://schemas.microsoft.com/office/drawing/2014/main" id="{804F1AA4-191D-4952-B274-A780EDB74A5E}"/>
              </a:ext>
            </a:extLst>
          </p:cNvPr>
          <p:cNvSpPr>
            <a:spLocks noGrp="1"/>
          </p:cNvSpPr>
          <p:nvPr>
            <p:ph type="pic" sz="quarter" idx="17" hasCustomPrompt="1"/>
          </p:nvPr>
        </p:nvSpPr>
        <p:spPr>
          <a:xfrm>
            <a:off x="1165538" y="1589559"/>
            <a:ext cx="825061" cy="828167"/>
          </a:xfrm>
        </p:spPr>
        <p:txBody>
          <a:bodyPr/>
          <a:lstStyle>
            <a:lvl1pPr>
              <a:defRPr/>
            </a:lvl1pPr>
          </a:lstStyle>
          <a:p>
            <a:r>
              <a:rPr lang="en-US"/>
              <a:t>Add image from Pickit</a:t>
            </a:r>
          </a:p>
        </p:txBody>
      </p:sp>
      <p:sp>
        <p:nvSpPr>
          <p:cNvPr id="21" name="Picture Placeholder 8">
            <a:extLst>
              <a:ext uri="{FF2B5EF4-FFF2-40B4-BE49-F238E27FC236}">
                <a16:creationId xmlns:a16="http://schemas.microsoft.com/office/drawing/2014/main" id="{6ABA2140-291F-484E-A46C-B34C10995B67}"/>
              </a:ext>
            </a:extLst>
          </p:cNvPr>
          <p:cNvSpPr>
            <a:spLocks noGrp="1"/>
          </p:cNvSpPr>
          <p:nvPr>
            <p:ph type="pic" sz="quarter" idx="18" hasCustomPrompt="1"/>
          </p:nvPr>
        </p:nvSpPr>
        <p:spPr>
          <a:xfrm>
            <a:off x="4016760" y="1589559"/>
            <a:ext cx="825061" cy="828167"/>
          </a:xfrm>
        </p:spPr>
        <p:txBody>
          <a:bodyPr/>
          <a:lstStyle>
            <a:lvl1pPr>
              <a:defRPr/>
            </a:lvl1pPr>
          </a:lstStyle>
          <a:p>
            <a:r>
              <a:rPr lang="en-US"/>
              <a:t>Add image from Pickit</a:t>
            </a:r>
          </a:p>
        </p:txBody>
      </p:sp>
      <p:sp>
        <p:nvSpPr>
          <p:cNvPr id="22" name="Picture Placeholder 8">
            <a:extLst>
              <a:ext uri="{FF2B5EF4-FFF2-40B4-BE49-F238E27FC236}">
                <a16:creationId xmlns:a16="http://schemas.microsoft.com/office/drawing/2014/main" id="{577E2EC7-038C-494F-8D0B-691B0805A455}"/>
              </a:ext>
            </a:extLst>
          </p:cNvPr>
          <p:cNvSpPr>
            <a:spLocks noGrp="1"/>
          </p:cNvSpPr>
          <p:nvPr>
            <p:ph type="pic" sz="quarter" idx="19" hasCustomPrompt="1"/>
          </p:nvPr>
        </p:nvSpPr>
        <p:spPr>
          <a:xfrm>
            <a:off x="6636933" y="1589559"/>
            <a:ext cx="825061" cy="828167"/>
          </a:xfrm>
        </p:spPr>
        <p:txBody>
          <a:bodyPr/>
          <a:lstStyle>
            <a:lvl1pPr>
              <a:defRPr/>
            </a:lvl1pPr>
          </a:lstStyle>
          <a:p>
            <a:r>
              <a:rPr lang="en-US"/>
              <a:t>Add image from Pickit</a:t>
            </a:r>
          </a:p>
        </p:txBody>
      </p:sp>
      <p:sp>
        <p:nvSpPr>
          <p:cNvPr id="24" name="Text Placeholder 14">
            <a:extLst>
              <a:ext uri="{FF2B5EF4-FFF2-40B4-BE49-F238E27FC236}">
                <a16:creationId xmlns:a16="http://schemas.microsoft.com/office/drawing/2014/main" id="{5D0DEB43-7FB7-4048-895E-21C26525E30B}"/>
              </a:ext>
            </a:extLst>
          </p:cNvPr>
          <p:cNvSpPr>
            <a:spLocks noGrp="1"/>
          </p:cNvSpPr>
          <p:nvPr>
            <p:ph type="body" sz="quarter" idx="21"/>
          </p:nvPr>
        </p:nvSpPr>
        <p:spPr>
          <a:xfrm>
            <a:off x="3398970" y="2662408"/>
            <a:ext cx="2060642" cy="286554"/>
          </a:xfrm>
        </p:spPr>
        <p:txBody>
          <a:bodyPr anchor="b">
            <a:noAutofit/>
          </a:bodyPr>
          <a:lstStyle>
            <a:lvl1pPr marL="0" indent="0">
              <a:buNone/>
              <a:defRPr sz="1600" b="1"/>
            </a:lvl1pPr>
          </a:lstStyle>
          <a:p>
            <a:pPr lvl="0"/>
            <a:r>
              <a:rPr lang="en-US"/>
              <a:t>Click to edit Master text styles</a:t>
            </a:r>
          </a:p>
        </p:txBody>
      </p:sp>
      <p:sp>
        <p:nvSpPr>
          <p:cNvPr id="26" name="Text Placeholder 14">
            <a:extLst>
              <a:ext uri="{FF2B5EF4-FFF2-40B4-BE49-F238E27FC236}">
                <a16:creationId xmlns:a16="http://schemas.microsoft.com/office/drawing/2014/main" id="{D7FCC674-D252-4B15-B916-261003ECB4AB}"/>
              </a:ext>
            </a:extLst>
          </p:cNvPr>
          <p:cNvSpPr>
            <a:spLocks noGrp="1"/>
          </p:cNvSpPr>
          <p:nvPr>
            <p:ph type="body" sz="quarter" idx="23"/>
          </p:nvPr>
        </p:nvSpPr>
        <p:spPr>
          <a:xfrm>
            <a:off x="6110260" y="2662409"/>
            <a:ext cx="2060642" cy="286554"/>
          </a:xfrm>
        </p:spPr>
        <p:txBody>
          <a:bodyPr anchor="b">
            <a:noAutofit/>
          </a:bodyPr>
          <a:lstStyle>
            <a:lvl1pPr marL="0" indent="0">
              <a:buNone/>
              <a:defRPr sz="1600" b="1"/>
            </a:lvl1pPr>
          </a:lstStyle>
          <a:p>
            <a:pPr lvl="0"/>
            <a:r>
              <a:rPr lang="en-US"/>
              <a:t>Click to edit Master text styles</a:t>
            </a:r>
          </a:p>
        </p:txBody>
      </p:sp>
      <p:sp>
        <p:nvSpPr>
          <p:cNvPr id="11" name="Text Placeholder 10">
            <a:extLst>
              <a:ext uri="{FF2B5EF4-FFF2-40B4-BE49-F238E27FC236}">
                <a16:creationId xmlns:a16="http://schemas.microsoft.com/office/drawing/2014/main" id="{9191F145-A3F9-4328-A078-A9D1A2785309}"/>
              </a:ext>
            </a:extLst>
          </p:cNvPr>
          <p:cNvSpPr>
            <a:spLocks noGrp="1"/>
          </p:cNvSpPr>
          <p:nvPr>
            <p:ph type="body" sz="quarter" idx="24"/>
          </p:nvPr>
        </p:nvSpPr>
        <p:spPr>
          <a:xfrm>
            <a:off x="687679" y="3000563"/>
            <a:ext cx="2060642" cy="1632162"/>
          </a:xfrm>
          <a:prstGeom prst="rect">
            <a:avLst/>
          </a:prstGeom>
        </p:spPr>
        <p:txBody>
          <a:bodyPr lIns="91440" tIns="45720" rIns="91440" bIns="45720"/>
          <a:lstStyle>
            <a:lvl1pPr marL="0" indent="0">
              <a:lnSpc>
                <a:spcPct val="130000"/>
              </a:lnSpc>
              <a:spcBef>
                <a:spcPts val="0"/>
              </a:spcBef>
              <a:buNone/>
              <a:defRPr sz="1200"/>
            </a:lvl1pPr>
          </a:lstStyle>
          <a:p>
            <a:pPr lvl="0"/>
            <a:r>
              <a:rPr lang="en-US"/>
              <a:t>Click to edit Master text styles</a:t>
            </a:r>
          </a:p>
        </p:txBody>
      </p:sp>
      <p:sp>
        <p:nvSpPr>
          <p:cNvPr id="14" name="Text Placeholder 13">
            <a:extLst>
              <a:ext uri="{FF2B5EF4-FFF2-40B4-BE49-F238E27FC236}">
                <a16:creationId xmlns:a16="http://schemas.microsoft.com/office/drawing/2014/main" id="{52FD7CC3-59D3-45DD-AF61-A26D138927C2}"/>
              </a:ext>
            </a:extLst>
          </p:cNvPr>
          <p:cNvSpPr>
            <a:spLocks noGrp="1"/>
          </p:cNvSpPr>
          <p:nvPr>
            <p:ph type="body" sz="quarter" idx="25"/>
          </p:nvPr>
        </p:nvSpPr>
        <p:spPr>
          <a:xfrm>
            <a:off x="3398970" y="3000563"/>
            <a:ext cx="2060642" cy="1632162"/>
          </a:xfrm>
          <a:prstGeom prst="rect">
            <a:avLst/>
          </a:prstGeom>
        </p:spPr>
        <p:txBody>
          <a:bodyPr lIns="91440" tIns="45720" rIns="91440" bIns="45720"/>
          <a:lstStyle>
            <a:lvl1pPr marL="0" indent="0">
              <a:lnSpc>
                <a:spcPct val="130000"/>
              </a:lnSpc>
              <a:spcBef>
                <a:spcPts val="0"/>
              </a:spcBef>
              <a:buNone/>
              <a:defRPr sz="1200"/>
            </a:lvl1pPr>
          </a:lstStyle>
          <a:p>
            <a:pPr lvl="0"/>
            <a:r>
              <a:rPr lang="en-US"/>
              <a:t>Click to edit Master text styles</a:t>
            </a:r>
          </a:p>
        </p:txBody>
      </p:sp>
      <p:sp>
        <p:nvSpPr>
          <p:cNvPr id="27" name="Text Placeholder 26">
            <a:extLst>
              <a:ext uri="{FF2B5EF4-FFF2-40B4-BE49-F238E27FC236}">
                <a16:creationId xmlns:a16="http://schemas.microsoft.com/office/drawing/2014/main" id="{560EAC6D-34A6-4BA8-B83E-6A9AC8CD9667}"/>
              </a:ext>
            </a:extLst>
          </p:cNvPr>
          <p:cNvSpPr>
            <a:spLocks noGrp="1"/>
          </p:cNvSpPr>
          <p:nvPr>
            <p:ph type="body" sz="quarter" idx="26"/>
          </p:nvPr>
        </p:nvSpPr>
        <p:spPr>
          <a:xfrm>
            <a:off x="6110260" y="3000563"/>
            <a:ext cx="2060642" cy="1632162"/>
          </a:xfrm>
          <a:prstGeom prst="rect">
            <a:avLst/>
          </a:prstGeom>
        </p:spPr>
        <p:txBody>
          <a:bodyPr lIns="91440" tIns="45720" rIns="91440" bIns="45720"/>
          <a:lstStyle>
            <a:lvl1pPr marL="0" indent="0">
              <a:lnSpc>
                <a:spcPct val="130000"/>
              </a:lnSpc>
              <a:spcBef>
                <a:spcPts val="0"/>
              </a:spcBef>
              <a:buNone/>
              <a:defRPr sz="1200"/>
            </a:lvl1pPr>
          </a:lstStyle>
          <a:p>
            <a:pPr lvl="0"/>
            <a:r>
              <a:rPr lang="en-US"/>
              <a:t>Click to edit Master text styles</a:t>
            </a:r>
          </a:p>
        </p:txBody>
      </p:sp>
      <p:pic>
        <p:nvPicPr>
          <p:cNvPr id="16" name="Picture 15" descr="A picture containing drawing&#10;&#10;Description automatically generated">
            <a:extLst>
              <a:ext uri="{FF2B5EF4-FFF2-40B4-BE49-F238E27FC236}">
                <a16:creationId xmlns:a16="http://schemas.microsoft.com/office/drawing/2014/main" id="{5670D9EE-C57E-436F-B2DB-7BC4C7C646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910" y="4728570"/>
            <a:ext cx="1165252" cy="383756"/>
          </a:xfrm>
          <a:prstGeom prst="rect">
            <a:avLst/>
          </a:prstGeom>
        </p:spPr>
      </p:pic>
      <p:sp>
        <p:nvSpPr>
          <p:cNvPr id="18" name="Title 1">
            <a:extLst>
              <a:ext uri="{FF2B5EF4-FFF2-40B4-BE49-F238E27FC236}">
                <a16:creationId xmlns:a16="http://schemas.microsoft.com/office/drawing/2014/main" id="{5AD81DBB-A168-422B-A602-3B6E3F308822}"/>
              </a:ext>
            </a:extLst>
          </p:cNvPr>
          <p:cNvSpPr>
            <a:spLocks noGrp="1"/>
          </p:cNvSpPr>
          <p:nvPr>
            <p:ph type="title"/>
          </p:nvPr>
        </p:nvSpPr>
        <p:spPr>
          <a:xfrm>
            <a:off x="547740" y="480991"/>
            <a:ext cx="8048482" cy="476147"/>
          </a:xfrm>
        </p:spPr>
        <p:txBody>
          <a:bodyPr anchor="b"/>
          <a:lstStyle>
            <a:lvl1pPr algn="ctr">
              <a:defRPr/>
            </a:lvl1pPr>
          </a:lstStyle>
          <a:p>
            <a:r>
              <a:rPr lang="en-US"/>
              <a:t>Click to edit Master title style</a:t>
            </a:r>
          </a:p>
        </p:txBody>
      </p:sp>
    </p:spTree>
    <p:extLst>
      <p:ext uri="{BB962C8B-B14F-4D97-AF65-F5344CB8AC3E}">
        <p14:creationId xmlns:p14="http://schemas.microsoft.com/office/powerpoint/2010/main" val="2970005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FEA1A6-E4CE-3D42-A226-E88A9018673B}" type="datetime1">
              <a:rPr lang="en-US"/>
              <a:t>6/5/22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37AD4-1126-44A2-B8AE-C24508FC0AC9}" type="slidenum">
              <a:rPr lang="en-US" smtClean="0"/>
              <a:t>‹#›</a:t>
            </a:fld>
            <a:endParaRPr lang="en-US"/>
          </a:p>
        </p:txBody>
      </p:sp>
    </p:spTree>
    <p:extLst>
      <p:ext uri="{BB962C8B-B14F-4D97-AF65-F5344CB8AC3E}">
        <p14:creationId xmlns:p14="http://schemas.microsoft.com/office/powerpoint/2010/main" val="3021109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ogo anima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676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tel, tekst og bilde (H) (Mørk)">
    <p:bg>
      <p:bgPr>
        <a:solidFill>
          <a:srgbClr val="0C222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60" y="1338900"/>
            <a:ext cx="3725548" cy="917665"/>
          </a:xfrm>
        </p:spPr>
        <p:txBody>
          <a:bodyPr>
            <a:noAutofit/>
          </a:bodyPr>
          <a:lstStyle>
            <a:lvl1pPr>
              <a:lnSpc>
                <a:spcPct val="100000"/>
              </a:lnSpc>
              <a:defRPr b="1">
                <a:solidFill>
                  <a:srgbClr val="E5E3D9"/>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rgbClr val="E5E3D9"/>
                </a:solidFill>
              </a:defRPr>
            </a:lvl1pPr>
          </a:lstStyle>
          <a:p>
            <a:endParaRPr lang="en-US"/>
          </a:p>
        </p:txBody>
      </p:sp>
      <p:sp>
        <p:nvSpPr>
          <p:cNvPr id="5" name="Footer Placeholder 4"/>
          <p:cNvSpPr>
            <a:spLocks noGrp="1"/>
          </p:cNvSpPr>
          <p:nvPr>
            <p:ph type="ftr" sz="quarter" idx="11"/>
          </p:nvPr>
        </p:nvSpPr>
        <p:spPr/>
        <p:txBody>
          <a:bodyPr/>
          <a:lstStyle>
            <a:lvl1pPr>
              <a:defRPr>
                <a:solidFill>
                  <a:srgbClr val="E5E3D9"/>
                </a:solidFill>
              </a:defRPr>
            </a:lvl1pPr>
          </a:lstStyle>
          <a:p>
            <a:r>
              <a:rPr lang="en-US"/>
              <a:t>Internal</a:t>
            </a:r>
          </a:p>
        </p:txBody>
      </p:sp>
      <p:sp>
        <p:nvSpPr>
          <p:cNvPr id="6" name="Slide Number Placeholder 5"/>
          <p:cNvSpPr>
            <a:spLocks noGrp="1"/>
          </p:cNvSpPr>
          <p:nvPr>
            <p:ph type="sldNum" sz="quarter" idx="12"/>
          </p:nvPr>
        </p:nvSpPr>
        <p:spPr/>
        <p:txBody>
          <a:bodyPr/>
          <a:lstStyle>
            <a:lvl1pPr>
              <a:defRPr>
                <a:solidFill>
                  <a:srgbClr val="E5E3D9"/>
                </a:solidFill>
              </a:defRPr>
            </a:lvl1pPr>
          </a:lstStyle>
          <a:p>
            <a:fld id="{6E737AD4-1126-44A2-B8AE-C24508FC0AC9}" type="slidenum">
              <a:rPr lang="en-US" smtClean="0"/>
              <a:pPr/>
              <a:t>‹#›</a:t>
            </a:fld>
            <a:endParaRPr lang="en-US"/>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47760" y="980064"/>
            <a:ext cx="3725548"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4572000" y="0"/>
            <a:ext cx="4572000" cy="5143500"/>
          </a:xfrm>
        </p:spPr>
        <p:txBody>
          <a:bodyPr/>
          <a:lstStyle>
            <a:lvl1pPr>
              <a:defRPr>
                <a:solidFill>
                  <a:srgbClr val="E5E3D9"/>
                </a:solidFill>
              </a:defRPr>
            </a:lvl1pPr>
          </a:lstStyle>
          <a:p>
            <a:r>
              <a:rPr lang="en-US"/>
              <a:t>Click icon to add picture</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60" y="2571750"/>
            <a:ext cx="3725548" cy="2059200"/>
          </a:xfrm>
          <a:prstGeom prst="rect">
            <a:avLst/>
          </a:prstGeom>
        </p:spPr>
        <p:txBody>
          <a:bodyPr lIns="91440" tIns="45720" rIns="91440" bIns="45720">
            <a:noAutofit/>
          </a:bodyPr>
          <a:lstStyle>
            <a:lvl1pPr marL="0" indent="0">
              <a:lnSpc>
                <a:spcPct val="130000"/>
              </a:lnSpc>
              <a:spcBef>
                <a:spcPts val="0"/>
              </a:spcBef>
              <a:buNone/>
              <a:defRPr sz="1200">
                <a:solidFill>
                  <a:srgbClr val="E5E3D9"/>
                </a:solidFill>
              </a:defRPr>
            </a:lvl1pPr>
          </a:lstStyle>
          <a:p>
            <a:pPr lvl="0"/>
            <a:r>
              <a:rPr lang="en-US"/>
              <a:t>Click to edit Master text styles</a:t>
            </a:r>
          </a:p>
        </p:txBody>
      </p:sp>
    </p:spTree>
    <p:extLst>
      <p:ext uri="{BB962C8B-B14F-4D97-AF65-F5344CB8AC3E}">
        <p14:creationId xmlns:p14="http://schemas.microsoft.com/office/powerpoint/2010/main" val="34398611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DarkForestGre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0" y="2793244"/>
            <a:ext cx="3943350" cy="917665"/>
          </a:xfrm>
        </p:spPr>
        <p:txBody>
          <a:bodyPr lIns="22860" tIns="11430" rIns="22860" bIns="11430" anchor="b">
            <a:noAutofit/>
          </a:bodyPr>
          <a:lstStyle>
            <a:lvl1pPr algn="l">
              <a:defRPr sz="3200" b="1">
                <a:solidFill>
                  <a:schemeClr val="bg1"/>
                </a:solidFill>
              </a:defRPr>
            </a:lvl1pPr>
          </a:lstStyle>
          <a:p>
            <a:r>
              <a:rPr lang="en-US"/>
              <a:t>Title</a:t>
            </a:r>
          </a:p>
        </p:txBody>
      </p:sp>
      <p:sp>
        <p:nvSpPr>
          <p:cNvPr id="3" name="Subtitle 2"/>
          <p:cNvSpPr>
            <a:spLocks noGrp="1"/>
          </p:cNvSpPr>
          <p:nvPr>
            <p:ph type="subTitle" idx="1" hasCustomPrompt="1"/>
          </p:nvPr>
        </p:nvSpPr>
        <p:spPr>
          <a:xfrm>
            <a:off x="4572000" y="3754094"/>
            <a:ext cx="3943350" cy="847242"/>
          </a:xfrm>
        </p:spPr>
        <p:txBody>
          <a:bodyPr lIns="22860" tIns="11430" rIns="22860" bIns="11430">
            <a:noAutofit/>
          </a:bodyPr>
          <a:lstStyle>
            <a:lvl1pPr marL="0" indent="0" algn="l">
              <a:buNone/>
              <a:defRPr sz="2000">
                <a:solidFill>
                  <a:schemeClr val="bg1"/>
                </a:solidFill>
              </a:defRPr>
            </a:lvl1pPr>
            <a:lvl2pPr marL="342806" indent="0" algn="ctr">
              <a:buNone/>
              <a:defRPr sz="1500"/>
            </a:lvl2pPr>
            <a:lvl3pPr marL="685611" indent="0" algn="ctr">
              <a:buNone/>
              <a:defRPr sz="1350"/>
            </a:lvl3pPr>
            <a:lvl4pPr marL="1028417" indent="0" algn="ctr">
              <a:buNone/>
              <a:defRPr sz="1200"/>
            </a:lvl4pPr>
            <a:lvl5pPr marL="1371223" indent="0" algn="ctr">
              <a:buNone/>
              <a:defRPr sz="1200"/>
            </a:lvl5pPr>
            <a:lvl6pPr marL="1714029" indent="0" algn="ctr">
              <a:buNone/>
              <a:defRPr sz="1200"/>
            </a:lvl6pPr>
            <a:lvl7pPr marL="2056834" indent="0" algn="ctr">
              <a:buNone/>
              <a:defRPr sz="1200"/>
            </a:lvl7pPr>
            <a:lvl8pPr marL="2399640" indent="0" algn="ctr">
              <a:buNone/>
              <a:defRPr sz="1200"/>
            </a:lvl8pPr>
            <a:lvl9pPr marL="2742446" indent="0" algn="ctr">
              <a:buNone/>
              <a:defRPr sz="1200"/>
            </a:lvl9pPr>
          </a:lstStyle>
          <a:p>
            <a:r>
              <a:rPr lang="en-US"/>
              <a:t>Subtitle</a:t>
            </a:r>
          </a:p>
        </p:txBody>
      </p:sp>
      <p:sp>
        <p:nvSpPr>
          <p:cNvPr id="4" name="Date Placeholder 3"/>
          <p:cNvSpPr>
            <a:spLocks noGrp="1"/>
          </p:cNvSpPr>
          <p:nvPr>
            <p:ph type="dt" sz="half" idx="10"/>
          </p:nvPr>
        </p:nvSpPr>
        <p:spPr>
          <a:xfrm>
            <a:off x="4572001" y="216158"/>
            <a:ext cx="1463469" cy="273844"/>
          </a:xfrm>
        </p:spPr>
        <p:txBody>
          <a:bodyPr lIns="0" tIns="11430" rIns="0" bIns="11430"/>
          <a:lstStyle>
            <a:lvl1pPr algn="l">
              <a:defRPr sz="1400">
                <a:solidFill>
                  <a:schemeClr val="bg1"/>
                </a:solidFill>
              </a:defRPr>
            </a:lvl1pPr>
          </a:lstStyle>
          <a:p>
            <a:fld id="{8136E2EC-4B51-134E-95EB-821F6E2099F6}" type="datetime1">
              <a:rPr lang="en-US"/>
              <a:t>6/5/22</a:t>
            </a:fld>
            <a:endParaRPr lang="en-US"/>
          </a:p>
        </p:txBody>
      </p:sp>
      <p:pic>
        <p:nvPicPr>
          <p:cNvPr id="9" name="Graphic 8">
            <a:extLst>
              <a:ext uri="{FF2B5EF4-FFF2-40B4-BE49-F238E27FC236}">
                <a16:creationId xmlns:a16="http://schemas.microsoft.com/office/drawing/2014/main" id="{6B3DB90B-999F-48DC-BBF7-B18228CEA3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8325" y="1323507"/>
            <a:ext cx="3279802" cy="658816"/>
          </a:xfrm>
          <a:prstGeom prst="rect">
            <a:avLst/>
          </a:prstGeom>
        </p:spPr>
      </p:pic>
    </p:spTree>
    <p:extLst>
      <p:ext uri="{BB962C8B-B14F-4D97-AF65-F5344CB8AC3E}">
        <p14:creationId xmlns:p14="http://schemas.microsoft.com/office/powerpoint/2010/main" val="3656686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Forest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0" y="2793244"/>
            <a:ext cx="3943350" cy="917665"/>
          </a:xfrm>
        </p:spPr>
        <p:txBody>
          <a:bodyPr lIns="22860" tIns="11430" rIns="22860" bIns="11430" anchor="b">
            <a:noAutofit/>
          </a:bodyPr>
          <a:lstStyle>
            <a:lvl1pPr algn="l">
              <a:defRPr sz="3200" b="1">
                <a:solidFill>
                  <a:schemeClr val="bg1"/>
                </a:solidFill>
              </a:defRPr>
            </a:lvl1pPr>
          </a:lstStyle>
          <a:p>
            <a:r>
              <a:rPr lang="en-US"/>
              <a:t>Title</a:t>
            </a:r>
          </a:p>
        </p:txBody>
      </p:sp>
      <p:sp>
        <p:nvSpPr>
          <p:cNvPr id="3" name="Subtitle 2"/>
          <p:cNvSpPr>
            <a:spLocks noGrp="1"/>
          </p:cNvSpPr>
          <p:nvPr>
            <p:ph type="subTitle" idx="1" hasCustomPrompt="1"/>
          </p:nvPr>
        </p:nvSpPr>
        <p:spPr>
          <a:xfrm>
            <a:off x="4572000" y="3754094"/>
            <a:ext cx="3943350" cy="847242"/>
          </a:xfrm>
        </p:spPr>
        <p:txBody>
          <a:bodyPr lIns="22860" tIns="11430" rIns="22860" bIns="11430">
            <a:noAutofit/>
          </a:bodyPr>
          <a:lstStyle>
            <a:lvl1pPr marL="0" indent="0" algn="l">
              <a:buNone/>
              <a:defRPr sz="2000">
                <a:solidFill>
                  <a:schemeClr val="bg1"/>
                </a:solidFill>
              </a:defRPr>
            </a:lvl1pPr>
            <a:lvl2pPr marL="342806" indent="0" algn="ctr">
              <a:buNone/>
              <a:defRPr sz="1500"/>
            </a:lvl2pPr>
            <a:lvl3pPr marL="685611" indent="0" algn="ctr">
              <a:buNone/>
              <a:defRPr sz="1350"/>
            </a:lvl3pPr>
            <a:lvl4pPr marL="1028417" indent="0" algn="ctr">
              <a:buNone/>
              <a:defRPr sz="1200"/>
            </a:lvl4pPr>
            <a:lvl5pPr marL="1371223" indent="0" algn="ctr">
              <a:buNone/>
              <a:defRPr sz="1200"/>
            </a:lvl5pPr>
            <a:lvl6pPr marL="1714029" indent="0" algn="ctr">
              <a:buNone/>
              <a:defRPr sz="1200"/>
            </a:lvl6pPr>
            <a:lvl7pPr marL="2056834" indent="0" algn="ctr">
              <a:buNone/>
              <a:defRPr sz="1200"/>
            </a:lvl7pPr>
            <a:lvl8pPr marL="2399640" indent="0" algn="ctr">
              <a:buNone/>
              <a:defRPr sz="1200"/>
            </a:lvl8pPr>
            <a:lvl9pPr marL="2742446" indent="0" algn="ctr">
              <a:buNone/>
              <a:defRPr sz="1200"/>
            </a:lvl9pPr>
          </a:lstStyle>
          <a:p>
            <a:r>
              <a:rPr lang="en-US"/>
              <a:t>Subtitle</a:t>
            </a:r>
          </a:p>
        </p:txBody>
      </p:sp>
      <p:sp>
        <p:nvSpPr>
          <p:cNvPr id="4" name="Date Placeholder 3"/>
          <p:cNvSpPr>
            <a:spLocks noGrp="1"/>
          </p:cNvSpPr>
          <p:nvPr>
            <p:ph type="dt" sz="half" idx="10"/>
          </p:nvPr>
        </p:nvSpPr>
        <p:spPr>
          <a:xfrm>
            <a:off x="4572001" y="216158"/>
            <a:ext cx="1463469" cy="273844"/>
          </a:xfrm>
        </p:spPr>
        <p:txBody>
          <a:bodyPr lIns="0" tIns="11430" rIns="0" bIns="11430"/>
          <a:lstStyle>
            <a:lvl1pPr algn="l">
              <a:defRPr sz="1400">
                <a:solidFill>
                  <a:schemeClr val="bg1"/>
                </a:solidFill>
              </a:defRPr>
            </a:lvl1pPr>
          </a:lstStyle>
          <a:p>
            <a:fld id="{F5D623E5-E0BE-C94C-8208-883F524C8161}" type="datetime1">
              <a:rPr lang="en-US"/>
              <a:t>6/5/22</a:t>
            </a:fld>
            <a:endParaRPr lang="en-US"/>
          </a:p>
        </p:txBody>
      </p:sp>
      <p:pic>
        <p:nvPicPr>
          <p:cNvPr id="8" name="Graphic 7">
            <a:extLst>
              <a:ext uri="{FF2B5EF4-FFF2-40B4-BE49-F238E27FC236}">
                <a16:creationId xmlns:a16="http://schemas.microsoft.com/office/drawing/2014/main" id="{CB73EF2C-80D4-604C-A01C-82D2581B2D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8325" y="1323508"/>
            <a:ext cx="3279802" cy="658815"/>
          </a:xfrm>
          <a:prstGeom prst="rect">
            <a:avLst/>
          </a:prstGeom>
        </p:spPr>
      </p:pic>
    </p:spTree>
    <p:extLst>
      <p:ext uri="{BB962C8B-B14F-4D97-AF65-F5344CB8AC3E}">
        <p14:creationId xmlns:p14="http://schemas.microsoft.com/office/powerpoint/2010/main" val="3553052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Cloudberry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0" y="2793244"/>
            <a:ext cx="3943350" cy="917665"/>
          </a:xfrm>
        </p:spPr>
        <p:txBody>
          <a:bodyPr lIns="22860" tIns="11430" rIns="22860" bIns="11430" anchor="b">
            <a:noAutofit/>
          </a:bodyPr>
          <a:lstStyle>
            <a:lvl1pPr algn="l">
              <a:defRPr sz="3200" b="1">
                <a:solidFill>
                  <a:schemeClr val="bg1"/>
                </a:solidFill>
              </a:defRPr>
            </a:lvl1pPr>
          </a:lstStyle>
          <a:p>
            <a:r>
              <a:rPr lang="en-US"/>
              <a:t>Title</a:t>
            </a:r>
          </a:p>
        </p:txBody>
      </p:sp>
      <p:sp>
        <p:nvSpPr>
          <p:cNvPr id="3" name="Subtitle 2"/>
          <p:cNvSpPr>
            <a:spLocks noGrp="1"/>
          </p:cNvSpPr>
          <p:nvPr>
            <p:ph type="subTitle" idx="1" hasCustomPrompt="1"/>
          </p:nvPr>
        </p:nvSpPr>
        <p:spPr>
          <a:xfrm>
            <a:off x="4572000" y="3754094"/>
            <a:ext cx="3943350" cy="847242"/>
          </a:xfrm>
        </p:spPr>
        <p:txBody>
          <a:bodyPr lIns="22860" tIns="11430" rIns="22860" bIns="11430">
            <a:noAutofit/>
          </a:bodyPr>
          <a:lstStyle>
            <a:lvl1pPr marL="0" indent="0" algn="l">
              <a:buNone/>
              <a:defRPr sz="2000">
                <a:solidFill>
                  <a:schemeClr val="bg1"/>
                </a:solidFill>
              </a:defRPr>
            </a:lvl1pPr>
            <a:lvl2pPr marL="342806" indent="0" algn="ctr">
              <a:buNone/>
              <a:defRPr sz="1500"/>
            </a:lvl2pPr>
            <a:lvl3pPr marL="685611" indent="0" algn="ctr">
              <a:buNone/>
              <a:defRPr sz="1350"/>
            </a:lvl3pPr>
            <a:lvl4pPr marL="1028417" indent="0" algn="ctr">
              <a:buNone/>
              <a:defRPr sz="1200"/>
            </a:lvl4pPr>
            <a:lvl5pPr marL="1371223" indent="0" algn="ctr">
              <a:buNone/>
              <a:defRPr sz="1200"/>
            </a:lvl5pPr>
            <a:lvl6pPr marL="1714029" indent="0" algn="ctr">
              <a:buNone/>
              <a:defRPr sz="1200"/>
            </a:lvl6pPr>
            <a:lvl7pPr marL="2056834" indent="0" algn="ctr">
              <a:buNone/>
              <a:defRPr sz="1200"/>
            </a:lvl7pPr>
            <a:lvl8pPr marL="2399640" indent="0" algn="ctr">
              <a:buNone/>
              <a:defRPr sz="1200"/>
            </a:lvl8pPr>
            <a:lvl9pPr marL="2742446" indent="0" algn="ctr">
              <a:buNone/>
              <a:defRPr sz="1200"/>
            </a:lvl9pPr>
          </a:lstStyle>
          <a:p>
            <a:r>
              <a:rPr lang="en-US"/>
              <a:t>Subtitle</a:t>
            </a:r>
          </a:p>
        </p:txBody>
      </p:sp>
      <p:sp>
        <p:nvSpPr>
          <p:cNvPr id="4" name="Date Placeholder 3"/>
          <p:cNvSpPr>
            <a:spLocks noGrp="1"/>
          </p:cNvSpPr>
          <p:nvPr>
            <p:ph type="dt" sz="half" idx="10"/>
          </p:nvPr>
        </p:nvSpPr>
        <p:spPr>
          <a:xfrm>
            <a:off x="4572001" y="216158"/>
            <a:ext cx="1463469" cy="273844"/>
          </a:xfrm>
        </p:spPr>
        <p:txBody>
          <a:bodyPr lIns="0" tIns="11430" rIns="0" bIns="11430"/>
          <a:lstStyle>
            <a:lvl1pPr algn="l">
              <a:defRPr sz="1400">
                <a:solidFill>
                  <a:schemeClr val="bg1"/>
                </a:solidFill>
              </a:defRPr>
            </a:lvl1pPr>
          </a:lstStyle>
          <a:p>
            <a:fld id="{DC7CBD48-56FC-CC46-85D5-5376B750ACB7}" type="datetime1">
              <a:rPr lang="en-US"/>
              <a:t>6/5/22</a:t>
            </a:fld>
            <a:endParaRPr lang="en-US"/>
          </a:p>
        </p:txBody>
      </p:sp>
      <p:pic>
        <p:nvPicPr>
          <p:cNvPr id="8" name="Graphic 7">
            <a:extLst>
              <a:ext uri="{FF2B5EF4-FFF2-40B4-BE49-F238E27FC236}">
                <a16:creationId xmlns:a16="http://schemas.microsoft.com/office/drawing/2014/main" id="{CB73EF2C-80D4-604C-A01C-82D2581B2D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8325" y="1323508"/>
            <a:ext cx="3279802" cy="658815"/>
          </a:xfrm>
          <a:prstGeom prst="rect">
            <a:avLst/>
          </a:prstGeom>
        </p:spPr>
      </p:pic>
    </p:spTree>
    <p:extLst>
      <p:ext uri="{BB962C8B-B14F-4D97-AF65-F5344CB8AC3E}">
        <p14:creationId xmlns:p14="http://schemas.microsoft.com/office/powerpoint/2010/main" val="2932041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rgbClr val="0C222C"/>
        </a:solidFill>
        <a:effectLst/>
      </p:bgPr>
    </p:bg>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CB8C0338-2BDE-4584-BA57-E6FAFAA9A7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908" y="4739615"/>
            <a:ext cx="1165254" cy="383757"/>
          </a:xfrm>
          <a:prstGeom prst="rect">
            <a:avLst/>
          </a:prstGeom>
        </p:spPr>
      </p:pic>
      <p:sp>
        <p:nvSpPr>
          <p:cNvPr id="4" name="Date Placeholder 3"/>
          <p:cNvSpPr>
            <a:spLocks noGrp="1"/>
          </p:cNvSpPr>
          <p:nvPr>
            <p:ph type="dt" sz="half" idx="10"/>
          </p:nvPr>
        </p:nvSpPr>
        <p:spPr/>
        <p:txBody>
          <a:bodyPr/>
          <a:lstStyle/>
          <a:p>
            <a:fld id="{99231F89-412D-0C46-9093-057372987BC0}" type="datetime1">
              <a:rPr lang="en-US"/>
              <a:t>6/5/22</a:t>
            </a:fld>
            <a:endParaRPr lang="en-US"/>
          </a:p>
        </p:txBody>
      </p:sp>
      <p:sp>
        <p:nvSpPr>
          <p:cNvPr id="5" name="Footer Placeholder 4"/>
          <p:cNvSpPr>
            <a:spLocks noGrp="1"/>
          </p:cNvSpPr>
          <p:nvPr>
            <p:ph type="ftr" sz="quarter" idx="11"/>
          </p:nvPr>
        </p:nvSpPr>
        <p:spPr>
          <a:xfrm>
            <a:off x="1922396" y="4794572"/>
            <a:ext cx="6544139" cy="273844"/>
          </a:xfrm>
        </p:spPr>
        <p:txBody>
          <a:bodyPr/>
          <a:lstStyle/>
          <a:p>
            <a:endParaRPr lang="en-US"/>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59" y="1392726"/>
            <a:ext cx="8048481" cy="3240000"/>
          </a:xfrm>
          <a:prstGeom prst="rect">
            <a:avLst/>
          </a:prstGeom>
        </p:spPr>
        <p:txBody>
          <a:bodyPr lIns="91440" tIns="45720" rIns="91440" bIns="4572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C9EE5AB5-B854-486D-B12E-0B5DAA704D85}"/>
              </a:ext>
            </a:extLst>
          </p:cNvPr>
          <p:cNvSpPr>
            <a:spLocks noGrp="1"/>
          </p:cNvSpPr>
          <p:nvPr>
            <p:ph type="title"/>
          </p:nvPr>
        </p:nvSpPr>
        <p:spPr>
          <a:xfrm>
            <a:off x="547759" y="628859"/>
            <a:ext cx="8048481" cy="476147"/>
          </a:xfrm>
        </p:spPr>
        <p:txBody>
          <a:bodyPr/>
          <a:lstStyle>
            <a:lvl1pPr>
              <a:defRPr sz="2000">
                <a:solidFill>
                  <a:srgbClr val="E5E3D9"/>
                </a:solidFill>
              </a:defRPr>
            </a:lvl1pPr>
          </a:lstStyle>
          <a:p>
            <a:r>
              <a:rPr lang="en-US"/>
              <a:t>Click to edit Master title style</a:t>
            </a:r>
          </a:p>
        </p:txBody>
      </p:sp>
      <p:sp>
        <p:nvSpPr>
          <p:cNvPr id="12" name="Text Placeholder 8">
            <a:extLst>
              <a:ext uri="{FF2B5EF4-FFF2-40B4-BE49-F238E27FC236}">
                <a16:creationId xmlns:a16="http://schemas.microsoft.com/office/drawing/2014/main" id="{E5CCD580-282E-4EFF-995B-6B978CADA866}"/>
              </a:ext>
            </a:extLst>
          </p:cNvPr>
          <p:cNvSpPr>
            <a:spLocks noGrp="1"/>
          </p:cNvSpPr>
          <p:nvPr>
            <p:ph type="body" sz="quarter" idx="13"/>
          </p:nvPr>
        </p:nvSpPr>
        <p:spPr>
          <a:xfrm>
            <a:off x="547760" y="333133"/>
            <a:ext cx="8048482"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4095245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itle and Content">
    <p:bg>
      <p:bgPr>
        <a:solidFill>
          <a:srgbClr val="0C222C"/>
        </a:solidFill>
        <a:effectLst/>
      </p:bgPr>
    </p:bg>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CB8C0338-2BDE-4584-BA57-E6FAFAA9A7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908" y="4739615"/>
            <a:ext cx="1165254" cy="383757"/>
          </a:xfrm>
          <a:prstGeom prst="rect">
            <a:avLst/>
          </a:prstGeom>
        </p:spPr>
      </p:pic>
      <p:sp>
        <p:nvSpPr>
          <p:cNvPr id="4" name="Date Placeholder 3"/>
          <p:cNvSpPr>
            <a:spLocks noGrp="1"/>
          </p:cNvSpPr>
          <p:nvPr>
            <p:ph type="dt" sz="half" idx="10"/>
          </p:nvPr>
        </p:nvSpPr>
        <p:spPr/>
        <p:txBody>
          <a:bodyPr/>
          <a:lstStyle/>
          <a:p>
            <a:fld id="{99231F89-412D-0C46-9093-057372987BC0}" type="datetime1">
              <a:rPr lang="en-US"/>
              <a:t>6/5/22</a:t>
            </a:fld>
            <a:endParaRPr lang="en-US"/>
          </a:p>
        </p:txBody>
      </p:sp>
      <p:sp>
        <p:nvSpPr>
          <p:cNvPr id="5" name="Footer Placeholder 4"/>
          <p:cNvSpPr>
            <a:spLocks noGrp="1"/>
          </p:cNvSpPr>
          <p:nvPr>
            <p:ph type="ftr" sz="quarter" idx="11"/>
          </p:nvPr>
        </p:nvSpPr>
        <p:spPr>
          <a:xfrm>
            <a:off x="1922396" y="4794572"/>
            <a:ext cx="6544139" cy="273844"/>
          </a:xfrm>
        </p:spPr>
        <p:txBody>
          <a:bodyPr/>
          <a:lstStyle/>
          <a:p>
            <a:endParaRPr lang="en-US"/>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a:p>
        </p:txBody>
      </p:sp>
      <p:sp>
        <p:nvSpPr>
          <p:cNvPr id="10" name="Title 1">
            <a:extLst>
              <a:ext uri="{FF2B5EF4-FFF2-40B4-BE49-F238E27FC236}">
                <a16:creationId xmlns:a16="http://schemas.microsoft.com/office/drawing/2014/main" id="{C9EE5AB5-B854-486D-B12E-0B5DAA704D85}"/>
              </a:ext>
            </a:extLst>
          </p:cNvPr>
          <p:cNvSpPr>
            <a:spLocks noGrp="1"/>
          </p:cNvSpPr>
          <p:nvPr>
            <p:ph type="title"/>
          </p:nvPr>
        </p:nvSpPr>
        <p:spPr>
          <a:xfrm>
            <a:off x="547759" y="628859"/>
            <a:ext cx="8048481" cy="476147"/>
          </a:xfrm>
        </p:spPr>
        <p:txBody>
          <a:bodyPr/>
          <a:lstStyle>
            <a:lvl1pPr>
              <a:defRPr sz="2000">
                <a:solidFill>
                  <a:srgbClr val="E5E3D9"/>
                </a:solidFill>
              </a:defRPr>
            </a:lvl1pPr>
          </a:lstStyle>
          <a:p>
            <a:r>
              <a:rPr lang="en-US"/>
              <a:t>Click to edit Master title style</a:t>
            </a:r>
          </a:p>
        </p:txBody>
      </p:sp>
      <p:sp>
        <p:nvSpPr>
          <p:cNvPr id="12" name="Text Placeholder 8">
            <a:extLst>
              <a:ext uri="{FF2B5EF4-FFF2-40B4-BE49-F238E27FC236}">
                <a16:creationId xmlns:a16="http://schemas.microsoft.com/office/drawing/2014/main" id="{E5CCD580-282E-4EFF-995B-6B978CADA866}"/>
              </a:ext>
            </a:extLst>
          </p:cNvPr>
          <p:cNvSpPr>
            <a:spLocks noGrp="1"/>
          </p:cNvSpPr>
          <p:nvPr>
            <p:ph type="body" sz="quarter" idx="13"/>
          </p:nvPr>
        </p:nvSpPr>
        <p:spPr>
          <a:xfrm>
            <a:off x="547760" y="333133"/>
            <a:ext cx="8048482"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632577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and picture (R) dark1">
    <p:bg>
      <p:bgPr>
        <a:solidFill>
          <a:srgbClr val="0C222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60" y="1338900"/>
            <a:ext cx="3725548" cy="917665"/>
          </a:xfrm>
        </p:spPr>
        <p:txBody>
          <a:bodyPr>
            <a:noAutofit/>
          </a:bodyPr>
          <a:lstStyle>
            <a:lvl1pPr>
              <a:lnSpc>
                <a:spcPct val="100000"/>
              </a:lnSpc>
              <a:defRPr b="1">
                <a:solidFill>
                  <a:srgbClr val="E5E3D9"/>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rgbClr val="E5E3D9"/>
                </a:solidFill>
              </a:defRPr>
            </a:lvl1pPr>
          </a:lstStyle>
          <a:p>
            <a:fld id="{8AE094B2-679E-6849-84B4-69706B82827B}" type="datetime1">
              <a:rPr lang="en-US"/>
              <a:t>6/5/22</a:t>
            </a:fld>
            <a:endParaRPr lang="en-US"/>
          </a:p>
        </p:txBody>
      </p:sp>
      <p:sp>
        <p:nvSpPr>
          <p:cNvPr id="5" name="Footer Placeholder 4"/>
          <p:cNvSpPr>
            <a:spLocks noGrp="1"/>
          </p:cNvSpPr>
          <p:nvPr>
            <p:ph type="ftr" sz="quarter" idx="11"/>
          </p:nvPr>
        </p:nvSpPr>
        <p:spPr/>
        <p:txBody>
          <a:bodyPr/>
          <a:lstStyle>
            <a:lvl1pPr>
              <a:defRPr>
                <a:solidFill>
                  <a:srgbClr val="E5E3D9"/>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E5E3D9"/>
                </a:solidFill>
              </a:defRPr>
            </a:lvl1pPr>
          </a:lstStyle>
          <a:p>
            <a:fld id="{6E737AD4-1126-44A2-B8AE-C24508FC0AC9}" type="slidenum">
              <a:rPr lang="en-US" smtClean="0"/>
              <a:pPr/>
              <a:t>‹#›</a:t>
            </a:fld>
            <a:endParaRPr lang="en-US"/>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47760" y="980064"/>
            <a:ext cx="3725548"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hasCustomPrompt="1"/>
          </p:nvPr>
        </p:nvSpPr>
        <p:spPr>
          <a:xfrm>
            <a:off x="4572000" y="0"/>
            <a:ext cx="4572000" cy="5143500"/>
          </a:xfrm>
        </p:spPr>
        <p:txBody>
          <a:bodyPr/>
          <a:lstStyle>
            <a:lvl1pPr>
              <a:defRPr>
                <a:solidFill>
                  <a:srgbClr val="E5E3D9"/>
                </a:solidFill>
              </a:defRPr>
            </a:lvl1pPr>
          </a:lstStyle>
          <a:p>
            <a:r>
              <a:rPr lang="en-US"/>
              <a:t>Add image from Pickit</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60" y="2571750"/>
            <a:ext cx="3725548" cy="2059200"/>
          </a:xfrm>
          <a:prstGeom prst="rect">
            <a:avLst/>
          </a:prstGeom>
        </p:spPr>
        <p:txBody>
          <a:bodyPr lIns="91440" tIns="45720" rIns="91440" bIns="45720">
            <a:noAutofit/>
          </a:bodyPr>
          <a:lstStyle>
            <a:lvl1pPr marL="0" indent="0">
              <a:lnSpc>
                <a:spcPct val="130000"/>
              </a:lnSpc>
              <a:spcBef>
                <a:spcPts val="0"/>
              </a:spcBef>
              <a:buNone/>
              <a:defRPr sz="1200">
                <a:solidFill>
                  <a:srgbClr val="E5E3D9"/>
                </a:solidFill>
              </a:defRPr>
            </a:lvl1pPr>
          </a:lstStyle>
          <a:p>
            <a:pPr lvl="0"/>
            <a:r>
              <a:rPr lang="en-US"/>
              <a:t>Click to edit Master text styles</a:t>
            </a:r>
          </a:p>
        </p:txBody>
      </p:sp>
    </p:spTree>
    <p:extLst>
      <p:ext uri="{BB962C8B-B14F-4D97-AF65-F5344CB8AC3E}">
        <p14:creationId xmlns:p14="http://schemas.microsoft.com/office/powerpoint/2010/main" val="940468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Forest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0" y="2793244"/>
            <a:ext cx="3943350" cy="917665"/>
          </a:xfrm>
        </p:spPr>
        <p:txBody>
          <a:bodyPr lIns="22860" tIns="11430" rIns="22860" bIns="11430" anchor="b">
            <a:noAutofit/>
          </a:bodyPr>
          <a:lstStyle>
            <a:lvl1pPr algn="l">
              <a:defRPr sz="3200" b="1">
                <a:solidFill>
                  <a:schemeClr val="bg1"/>
                </a:solidFill>
              </a:defRPr>
            </a:lvl1pPr>
          </a:lstStyle>
          <a:p>
            <a:r>
              <a:rPr lang="en-US"/>
              <a:t>Title</a:t>
            </a:r>
          </a:p>
        </p:txBody>
      </p:sp>
      <p:sp>
        <p:nvSpPr>
          <p:cNvPr id="3" name="Subtitle 2"/>
          <p:cNvSpPr>
            <a:spLocks noGrp="1"/>
          </p:cNvSpPr>
          <p:nvPr>
            <p:ph type="subTitle" idx="1" hasCustomPrompt="1"/>
          </p:nvPr>
        </p:nvSpPr>
        <p:spPr>
          <a:xfrm>
            <a:off x="4572000" y="3754094"/>
            <a:ext cx="3943350" cy="847242"/>
          </a:xfrm>
        </p:spPr>
        <p:txBody>
          <a:bodyPr lIns="22860" tIns="11430" rIns="22860" bIns="11430">
            <a:noAutofit/>
          </a:bodyPr>
          <a:lstStyle>
            <a:lvl1pPr marL="0" indent="0" algn="l">
              <a:buNone/>
              <a:defRPr sz="2000">
                <a:solidFill>
                  <a:schemeClr val="bg1"/>
                </a:solidFill>
              </a:defRPr>
            </a:lvl1pPr>
            <a:lvl2pPr marL="342806" indent="0" algn="ctr">
              <a:buNone/>
              <a:defRPr sz="1500"/>
            </a:lvl2pPr>
            <a:lvl3pPr marL="685611" indent="0" algn="ctr">
              <a:buNone/>
              <a:defRPr sz="1350"/>
            </a:lvl3pPr>
            <a:lvl4pPr marL="1028417" indent="0" algn="ctr">
              <a:buNone/>
              <a:defRPr sz="1200"/>
            </a:lvl4pPr>
            <a:lvl5pPr marL="1371223" indent="0" algn="ctr">
              <a:buNone/>
              <a:defRPr sz="1200"/>
            </a:lvl5pPr>
            <a:lvl6pPr marL="1714029" indent="0" algn="ctr">
              <a:buNone/>
              <a:defRPr sz="1200"/>
            </a:lvl6pPr>
            <a:lvl7pPr marL="2056834" indent="0" algn="ctr">
              <a:buNone/>
              <a:defRPr sz="1200"/>
            </a:lvl7pPr>
            <a:lvl8pPr marL="2399640" indent="0" algn="ctr">
              <a:buNone/>
              <a:defRPr sz="1200"/>
            </a:lvl8pPr>
            <a:lvl9pPr marL="2742446" indent="0" algn="ctr">
              <a:buNone/>
              <a:defRPr sz="1200"/>
            </a:lvl9pPr>
          </a:lstStyle>
          <a:p>
            <a:r>
              <a:rPr lang="en-US"/>
              <a:t>Subtitle</a:t>
            </a:r>
          </a:p>
        </p:txBody>
      </p:sp>
      <p:sp>
        <p:nvSpPr>
          <p:cNvPr id="4" name="Date Placeholder 3"/>
          <p:cNvSpPr>
            <a:spLocks noGrp="1"/>
          </p:cNvSpPr>
          <p:nvPr>
            <p:ph type="dt" sz="half" idx="10"/>
          </p:nvPr>
        </p:nvSpPr>
        <p:spPr>
          <a:xfrm>
            <a:off x="4572001" y="216158"/>
            <a:ext cx="1463469" cy="273844"/>
          </a:xfrm>
        </p:spPr>
        <p:txBody>
          <a:bodyPr lIns="0" tIns="11430" rIns="0" bIns="11430"/>
          <a:lstStyle>
            <a:lvl1pPr algn="l">
              <a:defRPr sz="1400">
                <a:solidFill>
                  <a:schemeClr val="bg1"/>
                </a:solidFill>
              </a:defRPr>
            </a:lvl1pPr>
          </a:lstStyle>
          <a:p>
            <a:fld id="{F5D623E5-E0BE-C94C-8208-883F524C8161}" type="datetime1">
              <a:rPr lang="en-US"/>
              <a:t>6/5/22</a:t>
            </a:fld>
            <a:endParaRPr lang="en-US" dirty="0"/>
          </a:p>
        </p:txBody>
      </p:sp>
      <p:pic>
        <p:nvPicPr>
          <p:cNvPr id="8" name="Graphic 7">
            <a:extLst>
              <a:ext uri="{FF2B5EF4-FFF2-40B4-BE49-F238E27FC236}">
                <a16:creationId xmlns:a16="http://schemas.microsoft.com/office/drawing/2014/main" id="{CB73EF2C-80D4-604C-A01C-82D2581B2D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8325" y="1323508"/>
            <a:ext cx="3279802" cy="658815"/>
          </a:xfrm>
          <a:prstGeom prst="rect">
            <a:avLst/>
          </a:prstGeom>
        </p:spPr>
      </p:pic>
    </p:spTree>
    <p:extLst>
      <p:ext uri="{BB962C8B-B14F-4D97-AF65-F5344CB8AC3E}">
        <p14:creationId xmlns:p14="http://schemas.microsoft.com/office/powerpoint/2010/main" val="37178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and picture (R) dark2">
    <p:bg>
      <p:bgPr>
        <a:solidFill>
          <a:srgbClr val="0C222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60" y="1338900"/>
            <a:ext cx="3725548" cy="917665"/>
          </a:xfrm>
        </p:spPr>
        <p:txBody>
          <a:bodyPr>
            <a:noAutofit/>
          </a:bodyPr>
          <a:lstStyle>
            <a:lvl1pPr>
              <a:lnSpc>
                <a:spcPct val="100000"/>
              </a:lnSpc>
              <a:defRPr b="1">
                <a:solidFill>
                  <a:srgbClr val="E5E3D9"/>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rgbClr val="E5E3D9"/>
                </a:solidFill>
              </a:defRPr>
            </a:lvl1pPr>
          </a:lstStyle>
          <a:p>
            <a:fld id="{0F6799F7-6FAC-9F4C-8C34-6ABD69D80234}" type="datetime1">
              <a:rPr lang="en-US"/>
              <a:t>6/5/22</a:t>
            </a:fld>
            <a:endParaRPr lang="en-US"/>
          </a:p>
        </p:txBody>
      </p:sp>
      <p:sp>
        <p:nvSpPr>
          <p:cNvPr id="5" name="Footer Placeholder 4"/>
          <p:cNvSpPr>
            <a:spLocks noGrp="1"/>
          </p:cNvSpPr>
          <p:nvPr>
            <p:ph type="ftr" sz="quarter" idx="11"/>
          </p:nvPr>
        </p:nvSpPr>
        <p:spPr/>
        <p:txBody>
          <a:bodyPr/>
          <a:lstStyle>
            <a:lvl1pPr>
              <a:defRPr>
                <a:solidFill>
                  <a:srgbClr val="E5E3D9"/>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E5E3D9"/>
                </a:solidFill>
              </a:defRPr>
            </a:lvl1pPr>
          </a:lstStyle>
          <a:p>
            <a:fld id="{6E737AD4-1126-44A2-B8AE-C24508FC0AC9}" type="slidenum">
              <a:rPr lang="en-US" smtClean="0"/>
              <a:pPr/>
              <a:t>‹#›</a:t>
            </a:fld>
            <a:endParaRPr lang="en-US"/>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hasCustomPrompt="1"/>
          </p:nvPr>
        </p:nvSpPr>
        <p:spPr>
          <a:xfrm>
            <a:off x="4572000" y="0"/>
            <a:ext cx="4572000" cy="5143500"/>
          </a:xfrm>
        </p:spPr>
        <p:txBody>
          <a:bodyPr/>
          <a:lstStyle>
            <a:lvl1pPr>
              <a:defRPr>
                <a:solidFill>
                  <a:srgbClr val="E5E3D9"/>
                </a:solidFill>
              </a:defRPr>
            </a:lvl1pPr>
          </a:lstStyle>
          <a:p>
            <a:r>
              <a:rPr lang="en-US"/>
              <a:t>Add image from Pickit</a:t>
            </a:r>
          </a:p>
        </p:txBody>
      </p:sp>
      <p:pic>
        <p:nvPicPr>
          <p:cNvPr id="3" name="Graphic 2">
            <a:extLst>
              <a:ext uri="{FF2B5EF4-FFF2-40B4-BE49-F238E27FC236}">
                <a16:creationId xmlns:a16="http://schemas.microsoft.com/office/drawing/2014/main" id="{08CA9F33-B109-44C3-8A40-ACE6BE7B8B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8666" y="965148"/>
            <a:ext cx="536447" cy="287378"/>
          </a:xfrm>
          <a:prstGeom prst="rect">
            <a:avLst/>
          </a:prstGeom>
        </p:spPr>
      </p:pic>
      <p:sp>
        <p:nvSpPr>
          <p:cNvPr id="9" name="Content Placeholder 7">
            <a:extLst>
              <a:ext uri="{FF2B5EF4-FFF2-40B4-BE49-F238E27FC236}">
                <a16:creationId xmlns:a16="http://schemas.microsoft.com/office/drawing/2014/main" id="{82512964-BD5E-4B21-BBEB-C81731797100}"/>
              </a:ext>
            </a:extLst>
          </p:cNvPr>
          <p:cNvSpPr>
            <a:spLocks noGrp="1"/>
          </p:cNvSpPr>
          <p:nvPr>
            <p:ph sz="quarter" idx="15"/>
          </p:nvPr>
        </p:nvSpPr>
        <p:spPr>
          <a:xfrm>
            <a:off x="547760" y="2573525"/>
            <a:ext cx="3725548" cy="2059200"/>
          </a:xfrm>
          <a:prstGeom prst="rect">
            <a:avLst/>
          </a:prstGeom>
        </p:spPr>
        <p:txBody>
          <a:bodyPr lIns="91440" tIns="45720" rIns="91440" bIns="45720">
            <a:noAutofit/>
          </a:bodyPr>
          <a:lstStyle>
            <a:lvl1pPr marL="0" indent="0">
              <a:lnSpc>
                <a:spcPct val="130000"/>
              </a:lnSpc>
              <a:spcBef>
                <a:spcPts val="0"/>
              </a:spcBef>
              <a:buNone/>
              <a:defRPr sz="1200">
                <a:solidFill>
                  <a:srgbClr val="E5E3D9"/>
                </a:solidFill>
              </a:defRPr>
            </a:lvl1pPr>
          </a:lstStyle>
          <a:p>
            <a:pPr lvl="0"/>
            <a:r>
              <a:rPr lang="en-US"/>
              <a:t>Click to edit Master text styles</a:t>
            </a:r>
          </a:p>
        </p:txBody>
      </p:sp>
    </p:spTree>
    <p:extLst>
      <p:ext uri="{BB962C8B-B14F-4D97-AF65-F5344CB8AC3E}">
        <p14:creationId xmlns:p14="http://schemas.microsoft.com/office/powerpoint/2010/main" val="122368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Logo animation">
    <p:bg>
      <p:bgPr>
        <a:solidFill>
          <a:srgbClr val="0C222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9213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9231F89-412D-0C46-9093-057372987BC0}" type="datetime1">
              <a:rPr lang="en-US"/>
              <a:t>6/5/22</a:t>
            </a:fld>
            <a:endParaRPr lang="en-US"/>
          </a:p>
        </p:txBody>
      </p:sp>
      <p:sp>
        <p:nvSpPr>
          <p:cNvPr id="5" name="Footer Placeholder 4"/>
          <p:cNvSpPr>
            <a:spLocks noGrp="1"/>
          </p:cNvSpPr>
          <p:nvPr>
            <p:ph type="ftr" sz="quarter" idx="11"/>
          </p:nvPr>
        </p:nvSpPr>
        <p:spPr>
          <a:xfrm>
            <a:off x="1922396" y="4794572"/>
            <a:ext cx="6544139" cy="273844"/>
          </a:xfrm>
        </p:spPr>
        <p:txBody>
          <a:bodyPr/>
          <a:lstStyle/>
          <a:p>
            <a:endParaRPr lang="en-US"/>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59" y="1392726"/>
            <a:ext cx="8048481" cy="3240000"/>
          </a:xfrm>
          <a:prstGeom prst="rect">
            <a:avLst/>
          </a:prstGeom>
        </p:spPr>
        <p:txBody>
          <a:bodyPr lIns="91440" tIns="45720" rIns="91440" bIns="45720"/>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C9EE5AB5-B854-486D-B12E-0B5DAA704D85}"/>
              </a:ext>
            </a:extLst>
          </p:cNvPr>
          <p:cNvSpPr>
            <a:spLocks noGrp="1"/>
          </p:cNvSpPr>
          <p:nvPr>
            <p:ph type="title"/>
          </p:nvPr>
        </p:nvSpPr>
        <p:spPr>
          <a:xfrm>
            <a:off x="547759" y="628859"/>
            <a:ext cx="8048481" cy="476147"/>
          </a:xfrm>
        </p:spPr>
        <p:txBody>
          <a:bodyPr/>
          <a:lstStyle>
            <a:lvl1pPr>
              <a:defRPr/>
            </a:lvl1pPr>
          </a:lstStyle>
          <a:p>
            <a:r>
              <a:rPr lang="en-US"/>
              <a:t>Click to edit Master title style</a:t>
            </a:r>
          </a:p>
        </p:txBody>
      </p:sp>
      <p:pic>
        <p:nvPicPr>
          <p:cNvPr id="11" name="Picture 10" descr="A picture containing drawing&#10;&#10;Description automatically generated">
            <a:extLst>
              <a:ext uri="{FF2B5EF4-FFF2-40B4-BE49-F238E27FC236}">
                <a16:creationId xmlns:a16="http://schemas.microsoft.com/office/drawing/2014/main" id="{1C82C10C-2146-434F-A163-D7049CE891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910" y="4728570"/>
            <a:ext cx="1165252" cy="383756"/>
          </a:xfrm>
          <a:prstGeom prst="rect">
            <a:avLst/>
          </a:prstGeom>
        </p:spPr>
      </p:pic>
      <p:sp>
        <p:nvSpPr>
          <p:cNvPr id="12" name="Text Placeholder 8">
            <a:extLst>
              <a:ext uri="{FF2B5EF4-FFF2-40B4-BE49-F238E27FC236}">
                <a16:creationId xmlns:a16="http://schemas.microsoft.com/office/drawing/2014/main" id="{E5CCD580-282E-4EFF-995B-6B978CADA866}"/>
              </a:ext>
            </a:extLst>
          </p:cNvPr>
          <p:cNvSpPr>
            <a:spLocks noGrp="1"/>
          </p:cNvSpPr>
          <p:nvPr>
            <p:ph type="body" sz="quarter" idx="13"/>
          </p:nvPr>
        </p:nvSpPr>
        <p:spPr>
          <a:xfrm>
            <a:off x="547760" y="333133"/>
            <a:ext cx="8048482"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4255928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4DBD530-0C95-B248-BE6E-460D25DC0467}" type="datetime1">
              <a:rPr lang="en-US"/>
              <a:t>6/5/22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47760" y="333133"/>
            <a:ext cx="8048482"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60" y="1392726"/>
            <a:ext cx="3725548" cy="3240000"/>
          </a:xfrm>
          <a:prstGeom prst="rect">
            <a:avLst/>
          </a:prstGeom>
        </p:spPr>
        <p:txBody>
          <a:bodyPr lIns="91440" tIns="45720" rIns="91440" b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E584EC5E-0F4F-4D27-96CF-2C9E04FB2028}"/>
              </a:ext>
            </a:extLst>
          </p:cNvPr>
          <p:cNvSpPr>
            <a:spLocks noGrp="1"/>
          </p:cNvSpPr>
          <p:nvPr>
            <p:ph sz="quarter" idx="16"/>
          </p:nvPr>
        </p:nvSpPr>
        <p:spPr>
          <a:xfrm>
            <a:off x="4870694" y="1392726"/>
            <a:ext cx="3725548" cy="3240000"/>
          </a:xfrm>
          <a:prstGeom prst="rect">
            <a:avLst/>
          </a:prstGeom>
        </p:spPr>
        <p:txBody>
          <a:bodyPr lIns="91440" tIns="0" rIns="91440" bIns="45720">
            <a:noAutofit/>
          </a:bodyPr>
          <a:lstStyle>
            <a:lvl1pPr marL="0" indent="0">
              <a:lnSpc>
                <a:spcPct val="130000"/>
              </a:lnSpc>
              <a:spcBef>
                <a:spcPts val="0"/>
              </a:spcBef>
              <a:buNone/>
              <a:defRPr sz="1200"/>
            </a:lvl1pPr>
          </a:lstStyle>
          <a:p>
            <a:pPr lvl="0"/>
            <a:r>
              <a:rPr lang="en-US"/>
              <a:t>Click to edit Master text styles</a:t>
            </a:r>
          </a:p>
        </p:txBody>
      </p:sp>
      <p:sp>
        <p:nvSpPr>
          <p:cNvPr id="11" name="Title 1">
            <a:extLst>
              <a:ext uri="{FF2B5EF4-FFF2-40B4-BE49-F238E27FC236}">
                <a16:creationId xmlns:a16="http://schemas.microsoft.com/office/drawing/2014/main" id="{4DC0CDF4-3DF1-4EE2-B9E5-B969E0D2EB35}"/>
              </a:ext>
            </a:extLst>
          </p:cNvPr>
          <p:cNvSpPr>
            <a:spLocks noGrp="1"/>
          </p:cNvSpPr>
          <p:nvPr>
            <p:ph type="title"/>
          </p:nvPr>
        </p:nvSpPr>
        <p:spPr>
          <a:xfrm>
            <a:off x="547759" y="628859"/>
            <a:ext cx="8048481" cy="476147"/>
          </a:xfrm>
        </p:spPr>
        <p:txBody>
          <a:bodyPr/>
          <a:lstStyle>
            <a:lvl1pPr>
              <a:defRPr/>
            </a:lvl1pPr>
          </a:lstStyle>
          <a:p>
            <a:r>
              <a:rPr lang="en-US"/>
              <a:t>Click to edit Master title style</a:t>
            </a:r>
          </a:p>
        </p:txBody>
      </p:sp>
      <p:pic>
        <p:nvPicPr>
          <p:cNvPr id="13" name="Picture 12" descr="A picture containing drawing&#10;&#10;Description automatically generated">
            <a:extLst>
              <a:ext uri="{FF2B5EF4-FFF2-40B4-BE49-F238E27FC236}">
                <a16:creationId xmlns:a16="http://schemas.microsoft.com/office/drawing/2014/main" id="{644257F0-7380-4CEB-98E6-68BAB4500B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910" y="4728570"/>
            <a:ext cx="1165252" cy="383756"/>
          </a:xfrm>
          <a:prstGeom prst="rect">
            <a:avLst/>
          </a:prstGeom>
        </p:spPr>
      </p:pic>
    </p:spTree>
    <p:extLst>
      <p:ext uri="{BB962C8B-B14F-4D97-AF65-F5344CB8AC3E}">
        <p14:creationId xmlns:p14="http://schemas.microsoft.com/office/powerpoint/2010/main" val="2479711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and picture (R)">
    <p:spTree>
      <p:nvGrpSpPr>
        <p:cNvPr id="1" name=""/>
        <p:cNvGrpSpPr/>
        <p:nvPr/>
      </p:nvGrpSpPr>
      <p:grpSpPr>
        <a:xfrm>
          <a:off x="0" y="0"/>
          <a:ext cx="0" cy="0"/>
          <a:chOff x="0" y="0"/>
          <a:chExt cx="0" cy="0"/>
        </a:xfrm>
      </p:grpSpPr>
      <p:sp>
        <p:nvSpPr>
          <p:cNvPr id="2" name="Title 1"/>
          <p:cNvSpPr>
            <a:spLocks noGrp="1"/>
          </p:cNvSpPr>
          <p:nvPr>
            <p:ph type="title"/>
          </p:nvPr>
        </p:nvSpPr>
        <p:spPr>
          <a:xfrm>
            <a:off x="547760" y="628859"/>
            <a:ext cx="3725548" cy="476147"/>
          </a:xfrm>
        </p:spPr>
        <p:txBody>
          <a:bodyPr/>
          <a:lstStyle>
            <a:lvl1pPr>
              <a:defRPr/>
            </a:lvl1pPr>
          </a:lstStyle>
          <a:p>
            <a:r>
              <a:rPr lang="en-US"/>
              <a:t>Click to edit Master title style</a:t>
            </a:r>
          </a:p>
        </p:txBody>
      </p:sp>
      <p:sp>
        <p:nvSpPr>
          <p:cNvPr id="4" name="Date Placeholder 3"/>
          <p:cNvSpPr>
            <a:spLocks noGrp="1"/>
          </p:cNvSpPr>
          <p:nvPr>
            <p:ph type="dt" sz="half" idx="10"/>
          </p:nvPr>
        </p:nvSpPr>
        <p:spPr/>
        <p:txBody>
          <a:bodyPr/>
          <a:lstStyle/>
          <a:p>
            <a:fld id="{C902647A-536E-584B-B949-515973F932E5}" type="datetime1">
              <a:rPr lang="en-US"/>
              <a:t>6/5/22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47760" y="333133"/>
            <a:ext cx="3725548"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hasCustomPrompt="1"/>
          </p:nvPr>
        </p:nvSpPr>
        <p:spPr>
          <a:xfrm>
            <a:off x="4572000" y="0"/>
            <a:ext cx="4572000" cy="5143500"/>
          </a:xfrm>
        </p:spPr>
        <p:txBody>
          <a:bodyPr/>
          <a:lstStyle>
            <a:lvl1pPr>
              <a:defRPr/>
            </a:lvl1pPr>
          </a:lstStyle>
          <a:p>
            <a:r>
              <a:rPr lang="en-US"/>
              <a:t>Add image from Pickit</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60" y="1393842"/>
            <a:ext cx="3725548" cy="3238884"/>
          </a:xfrm>
          <a:prstGeom prst="rect">
            <a:avLst/>
          </a:prstGeom>
        </p:spPr>
        <p:txBody>
          <a:bodyPr lIns="91440" tIns="45720" rIns="91440" bIns="45720"/>
          <a:lstStyle>
            <a:lvl1pPr>
              <a:spcBef>
                <a:spcPts val="1800"/>
              </a:spcBef>
              <a:defRPr/>
            </a:lvl1pPr>
            <a:lvl2pPr>
              <a:spcBef>
                <a:spcPts val="450"/>
              </a:spcBef>
              <a:defRPr/>
            </a:lvl2pPr>
            <a:lvl3pPr>
              <a:spcBef>
                <a:spcPts val="450"/>
              </a:spcBef>
              <a:defRPr/>
            </a:lvl3pPr>
            <a:lvl4pPr>
              <a:spcBef>
                <a:spcPts val="450"/>
              </a:spcBef>
              <a:defRPr/>
            </a:lvl4pPr>
            <a:lvl5pPr>
              <a:spcBef>
                <a:spcPts val="45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descr="A picture containing drawing&#10;&#10;Description automatically generated">
            <a:extLst>
              <a:ext uri="{FF2B5EF4-FFF2-40B4-BE49-F238E27FC236}">
                <a16:creationId xmlns:a16="http://schemas.microsoft.com/office/drawing/2014/main" id="{67170DE7-A693-410C-AF1A-F6F1F817EF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910" y="4728570"/>
            <a:ext cx="1165252" cy="383756"/>
          </a:xfrm>
          <a:prstGeom prst="rect">
            <a:avLst/>
          </a:prstGeom>
        </p:spPr>
      </p:pic>
    </p:spTree>
    <p:extLst>
      <p:ext uri="{BB962C8B-B14F-4D97-AF65-F5344CB8AC3E}">
        <p14:creationId xmlns:p14="http://schemas.microsoft.com/office/powerpoint/2010/main" val="1539728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_Title, content and picture (R) Light">
    <p:bg>
      <p:bgPr>
        <a:solidFill>
          <a:srgbClr val="E6E4D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60" y="1338900"/>
            <a:ext cx="3725548" cy="917665"/>
          </a:xfrm>
        </p:spPr>
        <p:txBody>
          <a:bodyPr>
            <a:noAutofit/>
          </a:bodyPr>
          <a:lstStyle>
            <a:lvl1pPr>
              <a:lnSpc>
                <a:spcPct val="100000"/>
              </a:lnSpc>
              <a:defRPr b="1">
                <a:solidFill>
                  <a:srgbClr val="094E5D"/>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rgbClr val="094E5D"/>
                </a:solidFill>
              </a:defRPr>
            </a:lvl1pPr>
          </a:lstStyle>
          <a:p>
            <a:fld id="{794C2AEC-A073-364D-81B6-67774822CBAC}" type="datetime1">
              <a:rPr lang="sv-SE" smtClean="0"/>
              <a:t>2022-06-05</a:t>
            </a:fld>
            <a:endParaRPr lang="en-US"/>
          </a:p>
        </p:txBody>
      </p:sp>
      <p:sp>
        <p:nvSpPr>
          <p:cNvPr id="5" name="Footer Placeholder 4"/>
          <p:cNvSpPr>
            <a:spLocks noGrp="1"/>
          </p:cNvSpPr>
          <p:nvPr>
            <p:ph type="ftr" sz="quarter" idx="11"/>
          </p:nvPr>
        </p:nvSpPr>
        <p:spPr/>
        <p:txBody>
          <a:bodyPr/>
          <a:lstStyle>
            <a:lvl1pPr>
              <a:defRPr>
                <a:solidFill>
                  <a:srgbClr val="094E5D"/>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094E5D"/>
                </a:solidFill>
              </a:defRPr>
            </a:lvl1pPr>
          </a:lstStyle>
          <a:p>
            <a:fld id="{6E737AD4-1126-44A2-B8AE-C24508FC0AC9}" type="slidenum">
              <a:rPr lang="en-US" smtClean="0"/>
              <a:pPr/>
              <a:t>‹#›</a:t>
            </a:fld>
            <a:endParaRPr lang="en-US"/>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4572000" y="0"/>
            <a:ext cx="4572000" cy="5143500"/>
          </a:xfrm>
        </p:spPr>
        <p:txBody>
          <a:bodyPr/>
          <a:lstStyle>
            <a:lvl1pPr>
              <a:defRPr>
                <a:solidFill>
                  <a:srgbClr val="094E5D"/>
                </a:solidFill>
              </a:defRPr>
            </a:lvl1pPr>
          </a:lstStyle>
          <a:p>
            <a:r>
              <a:rPr lang="en-US"/>
              <a:t>Click icon to add picture</a:t>
            </a:r>
          </a:p>
        </p:txBody>
      </p:sp>
      <p:pic>
        <p:nvPicPr>
          <p:cNvPr id="3" name="Graphic 2">
            <a:extLst>
              <a:ext uri="{FF2B5EF4-FFF2-40B4-BE49-F238E27FC236}">
                <a16:creationId xmlns:a16="http://schemas.microsoft.com/office/drawing/2014/main" id="{08CA9F33-B109-44C3-8A40-ACE6BE7B8B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8666" y="965148"/>
            <a:ext cx="536447" cy="287378"/>
          </a:xfrm>
          <a:prstGeom prst="rect">
            <a:avLst/>
          </a:prstGeom>
        </p:spPr>
      </p:pic>
      <p:sp>
        <p:nvSpPr>
          <p:cNvPr id="9" name="Content Placeholder 7">
            <a:extLst>
              <a:ext uri="{FF2B5EF4-FFF2-40B4-BE49-F238E27FC236}">
                <a16:creationId xmlns:a16="http://schemas.microsoft.com/office/drawing/2014/main" id="{82512964-BD5E-4B21-BBEB-C81731797100}"/>
              </a:ext>
            </a:extLst>
          </p:cNvPr>
          <p:cNvSpPr>
            <a:spLocks noGrp="1"/>
          </p:cNvSpPr>
          <p:nvPr>
            <p:ph sz="quarter" idx="15"/>
          </p:nvPr>
        </p:nvSpPr>
        <p:spPr>
          <a:xfrm>
            <a:off x="547760" y="2573525"/>
            <a:ext cx="3725548" cy="2059200"/>
          </a:xfrm>
          <a:prstGeom prst="rect">
            <a:avLst/>
          </a:prstGeom>
        </p:spPr>
        <p:txBody>
          <a:bodyPr lIns="91440" tIns="45720" rIns="91440" bIns="45720">
            <a:noAutofit/>
          </a:bodyPr>
          <a:lstStyle>
            <a:lvl1pPr marL="0" indent="0">
              <a:lnSpc>
                <a:spcPct val="130000"/>
              </a:lnSpc>
              <a:spcBef>
                <a:spcPts val="0"/>
              </a:spcBef>
              <a:buNone/>
              <a:defRPr sz="1200">
                <a:solidFill>
                  <a:srgbClr val="094E5D"/>
                </a:solidFill>
              </a:defRPr>
            </a:lvl1pPr>
          </a:lstStyle>
          <a:p>
            <a:pPr lvl="0"/>
            <a:r>
              <a:rPr lang="en-US"/>
              <a:t>Click to edit Master text styles</a:t>
            </a:r>
          </a:p>
        </p:txBody>
      </p:sp>
    </p:spTree>
    <p:extLst>
      <p:ext uri="{BB962C8B-B14F-4D97-AF65-F5344CB8AC3E}">
        <p14:creationId xmlns:p14="http://schemas.microsoft.com/office/powerpoint/2010/main" val="3994788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content and picture (R)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60" y="1338900"/>
            <a:ext cx="3725548" cy="917665"/>
          </a:xfrm>
        </p:spPr>
        <p:txBody>
          <a:bodyPr>
            <a:noAutofit/>
          </a:bodyPr>
          <a:lstStyle>
            <a:lvl1pPr>
              <a:lnSpc>
                <a:spcPct val="100000"/>
              </a:lnSpc>
              <a:defRPr b="1">
                <a:solidFill>
                  <a:schemeClr val="bg1"/>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794C2AEC-A073-364D-81B6-67774822CBAC}" type="datetime1">
              <a:rPr lang="sv-SE" smtClean="0"/>
              <a:t>2022-06-05</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6E737AD4-1126-44A2-B8AE-C24508FC0AC9}" type="slidenum">
              <a:rPr lang="en-US" smtClean="0"/>
              <a:pPr/>
              <a:t>‹#›</a:t>
            </a:fld>
            <a:endParaRPr lang="en-US"/>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4572000" y="0"/>
            <a:ext cx="4572000" cy="5143500"/>
          </a:xfrm>
        </p:spPr>
        <p:txBody>
          <a:bodyPr/>
          <a:lstStyle>
            <a:lvl1pPr>
              <a:defRPr>
                <a:solidFill>
                  <a:schemeClr val="bg1"/>
                </a:solidFill>
              </a:defRPr>
            </a:lvl1pPr>
          </a:lstStyle>
          <a:p>
            <a:r>
              <a:rPr lang="en-US"/>
              <a:t>Click icon to add picture</a:t>
            </a:r>
          </a:p>
        </p:txBody>
      </p:sp>
      <p:pic>
        <p:nvPicPr>
          <p:cNvPr id="3" name="Graphic 2">
            <a:extLst>
              <a:ext uri="{FF2B5EF4-FFF2-40B4-BE49-F238E27FC236}">
                <a16:creationId xmlns:a16="http://schemas.microsoft.com/office/drawing/2014/main" id="{08CA9F33-B109-44C3-8A40-ACE6BE7B8B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8666" y="965148"/>
            <a:ext cx="536447" cy="287378"/>
          </a:xfrm>
          <a:prstGeom prst="rect">
            <a:avLst/>
          </a:prstGeom>
        </p:spPr>
      </p:pic>
      <p:sp>
        <p:nvSpPr>
          <p:cNvPr id="9" name="Content Placeholder 7">
            <a:extLst>
              <a:ext uri="{FF2B5EF4-FFF2-40B4-BE49-F238E27FC236}">
                <a16:creationId xmlns:a16="http://schemas.microsoft.com/office/drawing/2014/main" id="{82512964-BD5E-4B21-BBEB-C81731797100}"/>
              </a:ext>
            </a:extLst>
          </p:cNvPr>
          <p:cNvSpPr>
            <a:spLocks noGrp="1"/>
          </p:cNvSpPr>
          <p:nvPr>
            <p:ph sz="quarter" idx="15"/>
          </p:nvPr>
        </p:nvSpPr>
        <p:spPr>
          <a:xfrm>
            <a:off x="547760" y="2573525"/>
            <a:ext cx="3725548" cy="2059200"/>
          </a:xfrm>
          <a:prstGeom prst="rect">
            <a:avLst/>
          </a:prstGeom>
        </p:spPr>
        <p:txBody>
          <a:bodyPr lIns="91440" tIns="45720" rIns="91440" bIns="45720">
            <a:noAutofit/>
          </a:bodyPr>
          <a:lstStyle>
            <a:lvl1pPr marL="0" indent="0">
              <a:lnSpc>
                <a:spcPct val="130000"/>
              </a:lnSpc>
              <a:spcBef>
                <a:spcPts val="0"/>
              </a:spcBef>
              <a:buNone/>
              <a:defRPr sz="12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79114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Title, content and picture (R) dark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60" y="1338900"/>
            <a:ext cx="3725548" cy="917665"/>
          </a:xfrm>
        </p:spPr>
        <p:txBody>
          <a:bodyPr>
            <a:noAutofit/>
          </a:bodyPr>
          <a:lstStyle>
            <a:lvl1pPr>
              <a:lnSpc>
                <a:spcPct val="100000"/>
              </a:lnSpc>
              <a:defRPr b="1">
                <a:solidFill>
                  <a:schemeClr val="bg1"/>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794C2AEC-A073-364D-81B6-67774822CBAC}" type="datetime1">
              <a:rPr lang="sv-SE" smtClean="0"/>
              <a:t>2022-06-05</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6E737AD4-1126-44A2-B8AE-C24508FC0AC9}" type="slidenum">
              <a:rPr lang="en-US" smtClean="0"/>
              <a:pPr/>
              <a:t>‹#›</a:t>
            </a:fld>
            <a:endParaRPr lang="en-US"/>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4572000" y="0"/>
            <a:ext cx="4572000" cy="5143500"/>
          </a:xfrm>
        </p:spPr>
        <p:txBody>
          <a:bodyPr/>
          <a:lstStyle>
            <a:lvl1pPr>
              <a:defRPr>
                <a:solidFill>
                  <a:schemeClr val="bg1"/>
                </a:solidFill>
              </a:defRPr>
            </a:lvl1pPr>
          </a:lstStyle>
          <a:p>
            <a:r>
              <a:rPr lang="en-US"/>
              <a:t>Click icon to add picture</a:t>
            </a:r>
          </a:p>
        </p:txBody>
      </p:sp>
      <p:pic>
        <p:nvPicPr>
          <p:cNvPr id="3" name="Graphic 2">
            <a:extLst>
              <a:ext uri="{FF2B5EF4-FFF2-40B4-BE49-F238E27FC236}">
                <a16:creationId xmlns:a16="http://schemas.microsoft.com/office/drawing/2014/main" id="{08CA9F33-B109-44C3-8A40-ACE6BE7B8B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8666" y="965148"/>
            <a:ext cx="536447" cy="287378"/>
          </a:xfrm>
          <a:prstGeom prst="rect">
            <a:avLst/>
          </a:prstGeom>
        </p:spPr>
      </p:pic>
      <p:sp>
        <p:nvSpPr>
          <p:cNvPr id="9" name="Content Placeholder 7">
            <a:extLst>
              <a:ext uri="{FF2B5EF4-FFF2-40B4-BE49-F238E27FC236}">
                <a16:creationId xmlns:a16="http://schemas.microsoft.com/office/drawing/2014/main" id="{82512964-BD5E-4B21-BBEB-C81731797100}"/>
              </a:ext>
            </a:extLst>
          </p:cNvPr>
          <p:cNvSpPr>
            <a:spLocks noGrp="1"/>
          </p:cNvSpPr>
          <p:nvPr>
            <p:ph sz="quarter" idx="15"/>
          </p:nvPr>
        </p:nvSpPr>
        <p:spPr>
          <a:xfrm>
            <a:off x="547760" y="2573525"/>
            <a:ext cx="3725548" cy="2059200"/>
          </a:xfrm>
          <a:prstGeom prst="rect">
            <a:avLst/>
          </a:prstGeom>
        </p:spPr>
        <p:txBody>
          <a:bodyPr lIns="91440" tIns="45720" rIns="91440" bIns="45720">
            <a:noAutofit/>
          </a:bodyPr>
          <a:lstStyle>
            <a:lvl1pPr marL="0" indent="0">
              <a:lnSpc>
                <a:spcPct val="130000"/>
              </a:lnSpc>
              <a:spcBef>
                <a:spcPts val="0"/>
              </a:spcBef>
              <a:buNone/>
              <a:defRPr sz="12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398464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_Title, content and picture (R) Light 2">
    <p:bg>
      <p:bgPr>
        <a:solidFill>
          <a:srgbClr val="F2F1E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60" y="1338900"/>
            <a:ext cx="3725548" cy="917665"/>
          </a:xfrm>
        </p:spPr>
        <p:txBody>
          <a:bodyPr>
            <a:noAutofit/>
          </a:bodyPr>
          <a:lstStyle>
            <a:lvl1pPr>
              <a:lnSpc>
                <a:spcPct val="100000"/>
              </a:lnSpc>
              <a:defRPr b="1">
                <a:solidFill>
                  <a:srgbClr val="094E5D"/>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rgbClr val="094E5D"/>
                </a:solidFill>
              </a:defRPr>
            </a:lvl1pPr>
          </a:lstStyle>
          <a:p>
            <a:fld id="{794C2AEC-A073-364D-81B6-67774822CBAC}" type="datetime1">
              <a:rPr lang="sv-SE" smtClean="0"/>
              <a:t>2022-06-05</a:t>
            </a:fld>
            <a:endParaRPr lang="en-US"/>
          </a:p>
        </p:txBody>
      </p:sp>
      <p:sp>
        <p:nvSpPr>
          <p:cNvPr id="5" name="Footer Placeholder 4"/>
          <p:cNvSpPr>
            <a:spLocks noGrp="1"/>
          </p:cNvSpPr>
          <p:nvPr>
            <p:ph type="ftr" sz="quarter" idx="11"/>
          </p:nvPr>
        </p:nvSpPr>
        <p:spPr/>
        <p:txBody>
          <a:bodyPr/>
          <a:lstStyle>
            <a:lvl1pPr>
              <a:defRPr>
                <a:solidFill>
                  <a:srgbClr val="094E5D"/>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094E5D"/>
                </a:solidFill>
              </a:defRPr>
            </a:lvl1pPr>
          </a:lstStyle>
          <a:p>
            <a:fld id="{6E737AD4-1126-44A2-B8AE-C24508FC0AC9}" type="slidenum">
              <a:rPr lang="en-US" smtClean="0"/>
              <a:pPr/>
              <a:t>‹#›</a:t>
            </a:fld>
            <a:endParaRPr lang="en-US"/>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4572000" y="0"/>
            <a:ext cx="4572000" cy="5143500"/>
          </a:xfrm>
        </p:spPr>
        <p:txBody>
          <a:bodyPr/>
          <a:lstStyle>
            <a:lvl1pPr>
              <a:defRPr>
                <a:solidFill>
                  <a:srgbClr val="094E5D"/>
                </a:solidFill>
              </a:defRPr>
            </a:lvl1pPr>
          </a:lstStyle>
          <a:p>
            <a:r>
              <a:rPr lang="en-US"/>
              <a:t>Click icon to add picture</a:t>
            </a:r>
          </a:p>
        </p:txBody>
      </p:sp>
      <p:pic>
        <p:nvPicPr>
          <p:cNvPr id="3" name="Graphic 2">
            <a:extLst>
              <a:ext uri="{FF2B5EF4-FFF2-40B4-BE49-F238E27FC236}">
                <a16:creationId xmlns:a16="http://schemas.microsoft.com/office/drawing/2014/main" id="{08CA9F33-B109-44C3-8A40-ACE6BE7B8B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8666" y="965148"/>
            <a:ext cx="536447" cy="287378"/>
          </a:xfrm>
          <a:prstGeom prst="rect">
            <a:avLst/>
          </a:prstGeom>
        </p:spPr>
      </p:pic>
      <p:sp>
        <p:nvSpPr>
          <p:cNvPr id="9" name="Content Placeholder 7">
            <a:extLst>
              <a:ext uri="{FF2B5EF4-FFF2-40B4-BE49-F238E27FC236}">
                <a16:creationId xmlns:a16="http://schemas.microsoft.com/office/drawing/2014/main" id="{82512964-BD5E-4B21-BBEB-C81731797100}"/>
              </a:ext>
            </a:extLst>
          </p:cNvPr>
          <p:cNvSpPr>
            <a:spLocks noGrp="1"/>
          </p:cNvSpPr>
          <p:nvPr>
            <p:ph sz="quarter" idx="15"/>
          </p:nvPr>
        </p:nvSpPr>
        <p:spPr>
          <a:xfrm>
            <a:off x="547760" y="2573525"/>
            <a:ext cx="3725548" cy="2059200"/>
          </a:xfrm>
          <a:prstGeom prst="rect">
            <a:avLst/>
          </a:prstGeom>
        </p:spPr>
        <p:txBody>
          <a:bodyPr lIns="91440" tIns="45720" rIns="91440" bIns="45720">
            <a:noAutofit/>
          </a:bodyPr>
          <a:lstStyle>
            <a:lvl1pPr marL="0" indent="0">
              <a:lnSpc>
                <a:spcPct val="130000"/>
              </a:lnSpc>
              <a:spcBef>
                <a:spcPts val="0"/>
              </a:spcBef>
              <a:buNone/>
              <a:defRPr sz="1200">
                <a:solidFill>
                  <a:srgbClr val="094E5D"/>
                </a:solidFill>
              </a:defRPr>
            </a:lvl1pPr>
          </a:lstStyle>
          <a:p>
            <a:pPr lvl="0"/>
            <a:r>
              <a:rPr lang="en-US"/>
              <a:t>Click to edit Master text styles</a:t>
            </a:r>
          </a:p>
        </p:txBody>
      </p:sp>
    </p:spTree>
    <p:extLst>
      <p:ext uri="{BB962C8B-B14F-4D97-AF65-F5344CB8AC3E}">
        <p14:creationId xmlns:p14="http://schemas.microsoft.com/office/powerpoint/2010/main" val="1604084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arge picture top">
    <p:spTree>
      <p:nvGrpSpPr>
        <p:cNvPr id="1" name=""/>
        <p:cNvGrpSpPr/>
        <p:nvPr/>
      </p:nvGrpSpPr>
      <p:grpSpPr>
        <a:xfrm>
          <a:off x="0" y="0"/>
          <a:ext cx="0" cy="0"/>
          <a:chOff x="0" y="0"/>
          <a:chExt cx="0" cy="0"/>
        </a:xfrm>
      </p:grpSpPr>
      <p:sp>
        <p:nvSpPr>
          <p:cNvPr id="2" name="Title 1"/>
          <p:cNvSpPr>
            <a:spLocks noGrp="1"/>
          </p:cNvSpPr>
          <p:nvPr>
            <p:ph type="title"/>
          </p:nvPr>
        </p:nvSpPr>
        <p:spPr>
          <a:xfrm>
            <a:off x="552225" y="3654305"/>
            <a:ext cx="3725548" cy="917665"/>
          </a:xfrm>
        </p:spPr>
        <p:txBody>
          <a:bodyPr>
            <a:noAutofit/>
          </a:bodyPr>
          <a:lstStyle>
            <a:lvl1pPr>
              <a:lnSpc>
                <a:spcPct val="100000"/>
              </a:lnSpc>
              <a:defRPr b="1">
                <a:solidFill>
                  <a:srgbClr val="094E5D"/>
                </a:solidFill>
              </a:defRPr>
            </a:lvl1pPr>
          </a:lstStyle>
          <a:p>
            <a:r>
              <a:rPr lang="en-US"/>
              <a:t>Click to edit Master title style</a:t>
            </a:r>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52225" y="3344885"/>
            <a:ext cx="3725548"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0" y="2"/>
            <a:ext cx="9144000" cy="3129325"/>
          </a:xfrm>
        </p:spPr>
        <p:txBody>
          <a:bodyPr/>
          <a:lstStyle/>
          <a:p>
            <a:r>
              <a:rPr lang="en-US"/>
              <a:t>Click icon to add picture</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4729185" y="3344885"/>
            <a:ext cx="3862592" cy="1227084"/>
          </a:xfrm>
          <a:prstGeom prst="rect">
            <a:avLst/>
          </a:prstGeom>
        </p:spPr>
        <p:txBody>
          <a:bodyPr lIns="91440" tIns="136800" rIns="91440" bIns="45720">
            <a:noAutofit/>
          </a:bodyPr>
          <a:lstStyle>
            <a:lvl1pPr marL="0" indent="0">
              <a:lnSpc>
                <a:spcPct val="130000"/>
              </a:lnSpc>
              <a:spcBef>
                <a:spcPts val="0"/>
              </a:spcBef>
              <a:buNone/>
              <a:defRPr sz="1200">
                <a:solidFill>
                  <a:srgbClr val="094E5D"/>
                </a:solidFill>
              </a:defRPr>
            </a:lvl1pPr>
          </a:lstStyle>
          <a:p>
            <a:pPr lvl="0"/>
            <a:r>
              <a:rPr lang="en-US"/>
              <a:t>Click to edit Master text styles</a:t>
            </a:r>
          </a:p>
        </p:txBody>
      </p:sp>
      <p:pic>
        <p:nvPicPr>
          <p:cNvPr id="7" name="Picture 6" descr="A picture containing drawing&#10;&#10;Description automatically generated">
            <a:extLst>
              <a:ext uri="{FF2B5EF4-FFF2-40B4-BE49-F238E27FC236}">
                <a16:creationId xmlns:a16="http://schemas.microsoft.com/office/drawing/2014/main" id="{C826C46D-0AC2-4676-A5E0-1B574E3536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910" y="4728570"/>
            <a:ext cx="1165252" cy="383756"/>
          </a:xfrm>
          <a:prstGeom prst="rect">
            <a:avLst/>
          </a:prstGeom>
        </p:spPr>
      </p:pic>
    </p:spTree>
    <p:extLst>
      <p:ext uri="{BB962C8B-B14F-4D97-AF65-F5344CB8AC3E}">
        <p14:creationId xmlns:p14="http://schemas.microsoft.com/office/powerpoint/2010/main" val="2841531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loudberry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0" y="2793244"/>
            <a:ext cx="3943350" cy="917665"/>
          </a:xfrm>
        </p:spPr>
        <p:txBody>
          <a:bodyPr lIns="22860" tIns="11430" rIns="22860" bIns="11430" anchor="b">
            <a:noAutofit/>
          </a:bodyPr>
          <a:lstStyle>
            <a:lvl1pPr algn="l">
              <a:defRPr sz="3200" b="1">
                <a:solidFill>
                  <a:schemeClr val="bg1"/>
                </a:solidFill>
              </a:defRPr>
            </a:lvl1pPr>
          </a:lstStyle>
          <a:p>
            <a:r>
              <a:rPr lang="en-US"/>
              <a:t>Title</a:t>
            </a:r>
          </a:p>
        </p:txBody>
      </p:sp>
      <p:sp>
        <p:nvSpPr>
          <p:cNvPr id="3" name="Subtitle 2"/>
          <p:cNvSpPr>
            <a:spLocks noGrp="1"/>
          </p:cNvSpPr>
          <p:nvPr>
            <p:ph type="subTitle" idx="1" hasCustomPrompt="1"/>
          </p:nvPr>
        </p:nvSpPr>
        <p:spPr>
          <a:xfrm>
            <a:off x="4572000" y="3754094"/>
            <a:ext cx="3943350" cy="847242"/>
          </a:xfrm>
        </p:spPr>
        <p:txBody>
          <a:bodyPr lIns="22860" tIns="11430" rIns="22860" bIns="11430">
            <a:noAutofit/>
          </a:bodyPr>
          <a:lstStyle>
            <a:lvl1pPr marL="0" indent="0" algn="l">
              <a:buNone/>
              <a:defRPr sz="2000">
                <a:solidFill>
                  <a:schemeClr val="bg1"/>
                </a:solidFill>
              </a:defRPr>
            </a:lvl1pPr>
            <a:lvl2pPr marL="342806" indent="0" algn="ctr">
              <a:buNone/>
              <a:defRPr sz="1500"/>
            </a:lvl2pPr>
            <a:lvl3pPr marL="685611" indent="0" algn="ctr">
              <a:buNone/>
              <a:defRPr sz="1350"/>
            </a:lvl3pPr>
            <a:lvl4pPr marL="1028417" indent="0" algn="ctr">
              <a:buNone/>
              <a:defRPr sz="1200"/>
            </a:lvl4pPr>
            <a:lvl5pPr marL="1371223" indent="0" algn="ctr">
              <a:buNone/>
              <a:defRPr sz="1200"/>
            </a:lvl5pPr>
            <a:lvl6pPr marL="1714029" indent="0" algn="ctr">
              <a:buNone/>
              <a:defRPr sz="1200"/>
            </a:lvl6pPr>
            <a:lvl7pPr marL="2056834" indent="0" algn="ctr">
              <a:buNone/>
              <a:defRPr sz="1200"/>
            </a:lvl7pPr>
            <a:lvl8pPr marL="2399640" indent="0" algn="ctr">
              <a:buNone/>
              <a:defRPr sz="1200"/>
            </a:lvl8pPr>
            <a:lvl9pPr marL="2742446" indent="0" algn="ctr">
              <a:buNone/>
              <a:defRPr sz="1200"/>
            </a:lvl9pPr>
          </a:lstStyle>
          <a:p>
            <a:r>
              <a:rPr lang="en-US"/>
              <a:t>Subtitle</a:t>
            </a:r>
          </a:p>
        </p:txBody>
      </p:sp>
      <p:sp>
        <p:nvSpPr>
          <p:cNvPr id="4" name="Date Placeholder 3"/>
          <p:cNvSpPr>
            <a:spLocks noGrp="1"/>
          </p:cNvSpPr>
          <p:nvPr>
            <p:ph type="dt" sz="half" idx="10"/>
          </p:nvPr>
        </p:nvSpPr>
        <p:spPr>
          <a:xfrm>
            <a:off x="4572001" y="216158"/>
            <a:ext cx="1463469" cy="273844"/>
          </a:xfrm>
        </p:spPr>
        <p:txBody>
          <a:bodyPr lIns="0" tIns="11430" rIns="0" bIns="11430"/>
          <a:lstStyle>
            <a:lvl1pPr algn="l">
              <a:defRPr sz="1400">
                <a:solidFill>
                  <a:schemeClr val="bg1"/>
                </a:solidFill>
              </a:defRPr>
            </a:lvl1pPr>
          </a:lstStyle>
          <a:p>
            <a:fld id="{DC7CBD48-56FC-CC46-85D5-5376B750ACB7}" type="datetime1">
              <a:rPr lang="en-US"/>
              <a:t>6/5/22</a:t>
            </a:fld>
            <a:endParaRPr lang="en-US" dirty="0"/>
          </a:p>
        </p:txBody>
      </p:sp>
      <p:pic>
        <p:nvPicPr>
          <p:cNvPr id="8" name="Graphic 7">
            <a:extLst>
              <a:ext uri="{FF2B5EF4-FFF2-40B4-BE49-F238E27FC236}">
                <a16:creationId xmlns:a16="http://schemas.microsoft.com/office/drawing/2014/main" id="{CB73EF2C-80D4-604C-A01C-82D2581B2D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8325" y="1323508"/>
            <a:ext cx="3279802" cy="658815"/>
          </a:xfrm>
          <a:prstGeom prst="rect">
            <a:avLst/>
          </a:prstGeom>
        </p:spPr>
      </p:pic>
    </p:spTree>
    <p:extLst>
      <p:ext uri="{BB962C8B-B14F-4D97-AF65-F5344CB8AC3E}">
        <p14:creationId xmlns:p14="http://schemas.microsoft.com/office/powerpoint/2010/main" val="3485489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wo content divided">
    <p:spTree>
      <p:nvGrpSpPr>
        <p:cNvPr id="1" name=""/>
        <p:cNvGrpSpPr/>
        <p:nvPr/>
      </p:nvGrpSpPr>
      <p:grpSpPr>
        <a:xfrm>
          <a:off x="0" y="0"/>
          <a:ext cx="0" cy="0"/>
          <a:chOff x="0" y="0"/>
          <a:chExt cx="0" cy="0"/>
        </a:xfrm>
      </p:grpSpPr>
      <p:sp>
        <p:nvSpPr>
          <p:cNvPr id="2" name="Title 1"/>
          <p:cNvSpPr>
            <a:spLocks noGrp="1"/>
          </p:cNvSpPr>
          <p:nvPr>
            <p:ph type="title"/>
          </p:nvPr>
        </p:nvSpPr>
        <p:spPr>
          <a:xfrm>
            <a:off x="547740" y="480991"/>
            <a:ext cx="8048482" cy="476147"/>
          </a:xfrm>
        </p:spPr>
        <p:txBody>
          <a:bodyPr anchor="b"/>
          <a:lstStyle>
            <a:lvl1pPr algn="ctr">
              <a:defRPr/>
            </a:lvl1pPr>
          </a:lstStyle>
          <a:p>
            <a:r>
              <a:rPr lang="en-US"/>
              <a:t>Click to edit Master title style</a:t>
            </a:r>
          </a:p>
        </p:txBody>
      </p:sp>
      <p:sp>
        <p:nvSpPr>
          <p:cNvPr id="3" name="Content Placeholder 2"/>
          <p:cNvSpPr>
            <a:spLocks noGrp="1"/>
          </p:cNvSpPr>
          <p:nvPr>
            <p:ph sz="half" idx="1"/>
          </p:nvPr>
        </p:nvSpPr>
        <p:spPr>
          <a:xfrm>
            <a:off x="687680" y="1740719"/>
            <a:ext cx="3545903" cy="2899149"/>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4" name="Content Placeholder 3"/>
          <p:cNvSpPr>
            <a:spLocks noGrp="1"/>
          </p:cNvSpPr>
          <p:nvPr>
            <p:ph sz="half" idx="2"/>
          </p:nvPr>
        </p:nvSpPr>
        <p:spPr>
          <a:xfrm>
            <a:off x="4909224" y="1740974"/>
            <a:ext cx="3545902" cy="2898893"/>
          </a:xfrm>
        </p:spPr>
        <p:txBody>
          <a:bodyPr>
            <a:noAutofit/>
          </a:bodyPr>
          <a:lstStyle>
            <a:lvl1pPr marL="0" indent="0">
              <a:lnSpc>
                <a:spcPct val="130000"/>
              </a:lnSpc>
              <a:spcBef>
                <a:spcPts val="0"/>
              </a:spcBef>
              <a:buNone/>
              <a:defRPr sz="1200"/>
            </a:lvl1pPr>
            <a:lvl2pPr>
              <a:defRPr sz="1200"/>
            </a:lvl2pPr>
            <a:lvl3pPr>
              <a:defRPr sz="1200"/>
            </a:lvl3pPr>
            <a:lvl4pPr>
              <a:defRPr sz="1200"/>
            </a:lvl4pPr>
            <a:lvl5pPr>
              <a:defRPr sz="1200"/>
            </a:lvl5pPr>
          </a:lstStyle>
          <a:p>
            <a:pPr lvl="0"/>
            <a:r>
              <a:rPr lang="en-US"/>
              <a:t>Click to edit Master text styles</a:t>
            </a:r>
          </a:p>
        </p:txBody>
      </p:sp>
      <p:sp>
        <p:nvSpPr>
          <p:cNvPr id="5" name="Date Placeholder 4"/>
          <p:cNvSpPr>
            <a:spLocks noGrp="1"/>
          </p:cNvSpPr>
          <p:nvPr>
            <p:ph type="dt" sz="half" idx="10"/>
          </p:nvPr>
        </p:nvSpPr>
        <p:spPr/>
        <p:txBody>
          <a:bodyPr/>
          <a:lstStyle/>
          <a:p>
            <a:fld id="{45D54DBA-093D-D041-92DD-F151F77DF819}" type="datetime1">
              <a:rPr lang="en-US"/>
              <a:t>6/5/22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37AD4-1126-44A2-B8AE-C24508FC0AC9}" type="slidenum">
              <a:rPr lang="en-US" smtClean="0"/>
              <a:t>‹#›</a:t>
            </a:fld>
            <a:endParaRPr lang="en-US"/>
          </a:p>
        </p:txBody>
      </p:sp>
      <p:sp>
        <p:nvSpPr>
          <p:cNvPr id="15" name="Text Placeholder 14">
            <a:extLst>
              <a:ext uri="{FF2B5EF4-FFF2-40B4-BE49-F238E27FC236}">
                <a16:creationId xmlns:a16="http://schemas.microsoft.com/office/drawing/2014/main" id="{08AEB628-9048-44D7-B88A-F308ABAC721A}"/>
              </a:ext>
            </a:extLst>
          </p:cNvPr>
          <p:cNvSpPr>
            <a:spLocks noGrp="1"/>
          </p:cNvSpPr>
          <p:nvPr>
            <p:ph type="body" sz="quarter" idx="13" hasCustomPrompt="1"/>
          </p:nvPr>
        </p:nvSpPr>
        <p:spPr>
          <a:xfrm>
            <a:off x="687679" y="1397282"/>
            <a:ext cx="3546140" cy="286554"/>
          </a:xfrm>
        </p:spPr>
        <p:txBody>
          <a:bodyPr anchor="b">
            <a:noAutofit/>
          </a:bodyPr>
          <a:lstStyle>
            <a:lvl1pPr marL="0" indent="0">
              <a:buNone/>
              <a:defRPr sz="1600" b="1"/>
            </a:lvl1pPr>
          </a:lstStyle>
          <a:p>
            <a:pPr lvl="0"/>
            <a:r>
              <a:rPr lang="en-US"/>
              <a:t>1.</a:t>
            </a:r>
          </a:p>
        </p:txBody>
      </p:sp>
      <p:sp>
        <p:nvSpPr>
          <p:cNvPr id="16" name="Text Placeholder 14">
            <a:extLst>
              <a:ext uri="{FF2B5EF4-FFF2-40B4-BE49-F238E27FC236}">
                <a16:creationId xmlns:a16="http://schemas.microsoft.com/office/drawing/2014/main" id="{E26445D3-AD7C-422F-817D-E1B0CAA70059}"/>
              </a:ext>
            </a:extLst>
          </p:cNvPr>
          <p:cNvSpPr>
            <a:spLocks noGrp="1"/>
          </p:cNvSpPr>
          <p:nvPr>
            <p:ph type="body" sz="quarter" idx="14" hasCustomPrompt="1"/>
          </p:nvPr>
        </p:nvSpPr>
        <p:spPr>
          <a:xfrm>
            <a:off x="4908991" y="1397282"/>
            <a:ext cx="3546140" cy="286554"/>
          </a:xfrm>
        </p:spPr>
        <p:txBody>
          <a:bodyPr anchor="b">
            <a:noAutofit/>
          </a:bodyPr>
          <a:lstStyle>
            <a:lvl1pPr marL="0" indent="0">
              <a:buNone/>
              <a:defRPr sz="1600" b="1"/>
            </a:lvl1pPr>
          </a:lstStyle>
          <a:p>
            <a:pPr lvl="0"/>
            <a:r>
              <a:rPr lang="en-US"/>
              <a:t>2.</a:t>
            </a:r>
          </a:p>
        </p:txBody>
      </p:sp>
      <p:cxnSp>
        <p:nvCxnSpPr>
          <p:cNvPr id="12" name="Straight Connector 11">
            <a:extLst>
              <a:ext uri="{FF2B5EF4-FFF2-40B4-BE49-F238E27FC236}">
                <a16:creationId xmlns:a16="http://schemas.microsoft.com/office/drawing/2014/main" id="{DEA8ACF8-CC5E-2340-9A5F-4E6DE474C998}"/>
              </a:ext>
            </a:extLst>
          </p:cNvPr>
          <p:cNvCxnSpPr>
            <a:cxnSpLocks/>
          </p:cNvCxnSpPr>
          <p:nvPr userDrawn="1"/>
        </p:nvCxnSpPr>
        <p:spPr>
          <a:xfrm>
            <a:off x="4571402" y="1467984"/>
            <a:ext cx="0" cy="2922359"/>
          </a:xfrm>
          <a:prstGeom prst="line">
            <a:avLst/>
          </a:prstGeom>
          <a:ln w="60325"/>
        </p:spPr>
        <p:style>
          <a:lnRef idx="1">
            <a:schemeClr val="accent1"/>
          </a:lnRef>
          <a:fillRef idx="0">
            <a:schemeClr val="accent1"/>
          </a:fillRef>
          <a:effectRef idx="0">
            <a:schemeClr val="accent1"/>
          </a:effectRef>
          <a:fontRef idx="minor">
            <a:schemeClr val="tx1"/>
          </a:fontRef>
        </p:style>
      </p:cxnSp>
      <p:pic>
        <p:nvPicPr>
          <p:cNvPr id="13" name="Picture 12" descr="A picture containing drawing&#10;&#10;Description automatically generated">
            <a:extLst>
              <a:ext uri="{FF2B5EF4-FFF2-40B4-BE49-F238E27FC236}">
                <a16:creationId xmlns:a16="http://schemas.microsoft.com/office/drawing/2014/main" id="{4CBBA6E2-7AAC-467E-A496-C74277A1000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910" y="4728570"/>
            <a:ext cx="1165252" cy="383756"/>
          </a:xfrm>
          <a:prstGeom prst="rect">
            <a:avLst/>
          </a:prstGeom>
        </p:spPr>
      </p:pic>
    </p:spTree>
    <p:extLst>
      <p:ext uri="{BB962C8B-B14F-4D97-AF65-F5344CB8AC3E}">
        <p14:creationId xmlns:p14="http://schemas.microsoft.com/office/powerpoint/2010/main" val="4133097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four content divide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7680" y="1740973"/>
            <a:ext cx="3545903" cy="1259750"/>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5" name="Date Placeholder 4"/>
          <p:cNvSpPr>
            <a:spLocks noGrp="1"/>
          </p:cNvSpPr>
          <p:nvPr>
            <p:ph type="dt" sz="half" idx="10"/>
          </p:nvPr>
        </p:nvSpPr>
        <p:spPr/>
        <p:txBody>
          <a:bodyPr/>
          <a:lstStyle/>
          <a:p>
            <a:fld id="{A925A127-8C41-BB48-A50E-F65E3D532D6B}" type="datetime1">
              <a:rPr lang="en-US"/>
              <a:t>6/5/22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37AD4-1126-44A2-B8AE-C24508FC0AC9}" type="slidenum">
              <a:rPr lang="en-US" smtClean="0"/>
              <a:t>‹#›</a:t>
            </a:fld>
            <a:endParaRPr lang="en-US"/>
          </a:p>
        </p:txBody>
      </p:sp>
      <p:cxnSp>
        <p:nvCxnSpPr>
          <p:cNvPr id="10" name="Straight Connector 9">
            <a:extLst>
              <a:ext uri="{FF2B5EF4-FFF2-40B4-BE49-F238E27FC236}">
                <a16:creationId xmlns:a16="http://schemas.microsoft.com/office/drawing/2014/main" id="{A7A595EC-0361-49B6-81CA-04FD6F9F6BFF}"/>
              </a:ext>
            </a:extLst>
          </p:cNvPr>
          <p:cNvCxnSpPr>
            <a:cxnSpLocks/>
          </p:cNvCxnSpPr>
          <p:nvPr userDrawn="1"/>
        </p:nvCxnSpPr>
        <p:spPr>
          <a:xfrm>
            <a:off x="4571404" y="1467984"/>
            <a:ext cx="0" cy="2922359"/>
          </a:xfrm>
          <a:prstGeom prst="line">
            <a:avLst/>
          </a:prstGeom>
          <a:ln w="60325"/>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08AEB628-9048-44D7-B88A-F308ABAC721A}"/>
              </a:ext>
            </a:extLst>
          </p:cNvPr>
          <p:cNvSpPr>
            <a:spLocks noGrp="1"/>
          </p:cNvSpPr>
          <p:nvPr>
            <p:ph type="body" sz="quarter" idx="13"/>
          </p:nvPr>
        </p:nvSpPr>
        <p:spPr>
          <a:xfrm>
            <a:off x="687679" y="1397281"/>
            <a:ext cx="3546140" cy="286554"/>
          </a:xfrm>
        </p:spPr>
        <p:txBody>
          <a:bodyPr anchor="b">
            <a:noAutofit/>
          </a:bodyPr>
          <a:lstStyle>
            <a:lvl1pPr marL="0" indent="0">
              <a:buNone/>
              <a:defRPr sz="1600" b="1"/>
            </a:lvl1pPr>
          </a:lstStyle>
          <a:p>
            <a:pPr lvl="0"/>
            <a:r>
              <a:rPr lang="en-US"/>
              <a:t>Click to edit Master text styles</a:t>
            </a:r>
          </a:p>
        </p:txBody>
      </p:sp>
      <p:sp>
        <p:nvSpPr>
          <p:cNvPr id="12" name="Content Placeholder 2">
            <a:extLst>
              <a:ext uri="{FF2B5EF4-FFF2-40B4-BE49-F238E27FC236}">
                <a16:creationId xmlns:a16="http://schemas.microsoft.com/office/drawing/2014/main" id="{35C0175F-E72E-49A4-8ADB-2C14D8F09A33}"/>
              </a:ext>
            </a:extLst>
          </p:cNvPr>
          <p:cNvSpPr>
            <a:spLocks noGrp="1"/>
          </p:cNvSpPr>
          <p:nvPr>
            <p:ph sz="half" idx="15"/>
          </p:nvPr>
        </p:nvSpPr>
        <p:spPr>
          <a:xfrm>
            <a:off x="687680" y="3372976"/>
            <a:ext cx="3545903" cy="1259750"/>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13" name="Text Placeholder 14">
            <a:extLst>
              <a:ext uri="{FF2B5EF4-FFF2-40B4-BE49-F238E27FC236}">
                <a16:creationId xmlns:a16="http://schemas.microsoft.com/office/drawing/2014/main" id="{9E4EF244-21DA-47B2-8F0D-BEEF10E60930}"/>
              </a:ext>
            </a:extLst>
          </p:cNvPr>
          <p:cNvSpPr>
            <a:spLocks noGrp="1"/>
          </p:cNvSpPr>
          <p:nvPr>
            <p:ph type="body" sz="quarter" idx="16"/>
          </p:nvPr>
        </p:nvSpPr>
        <p:spPr>
          <a:xfrm>
            <a:off x="687679" y="3043572"/>
            <a:ext cx="3546140" cy="286554"/>
          </a:xfrm>
        </p:spPr>
        <p:txBody>
          <a:bodyPr anchor="b">
            <a:noAutofit/>
          </a:bodyPr>
          <a:lstStyle>
            <a:lvl1pPr marL="0" indent="0">
              <a:buNone/>
              <a:defRPr sz="1600" b="1"/>
            </a:lvl1pPr>
          </a:lstStyle>
          <a:p>
            <a:pPr lvl="0"/>
            <a:r>
              <a:rPr lang="en-US"/>
              <a:t>Click to edit Master text styles</a:t>
            </a:r>
          </a:p>
        </p:txBody>
      </p:sp>
      <p:sp>
        <p:nvSpPr>
          <p:cNvPr id="17" name="Content Placeholder 2">
            <a:extLst>
              <a:ext uri="{FF2B5EF4-FFF2-40B4-BE49-F238E27FC236}">
                <a16:creationId xmlns:a16="http://schemas.microsoft.com/office/drawing/2014/main" id="{407EE901-C051-4CE5-ABB1-E28A86379199}"/>
              </a:ext>
            </a:extLst>
          </p:cNvPr>
          <p:cNvSpPr>
            <a:spLocks noGrp="1"/>
          </p:cNvSpPr>
          <p:nvPr>
            <p:ph sz="half" idx="17"/>
          </p:nvPr>
        </p:nvSpPr>
        <p:spPr>
          <a:xfrm>
            <a:off x="4908992" y="1740973"/>
            <a:ext cx="3545903" cy="1259750"/>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18" name="Text Placeholder 14">
            <a:extLst>
              <a:ext uri="{FF2B5EF4-FFF2-40B4-BE49-F238E27FC236}">
                <a16:creationId xmlns:a16="http://schemas.microsoft.com/office/drawing/2014/main" id="{A765E099-EC2C-4736-BCF0-CC11535AC0E4}"/>
              </a:ext>
            </a:extLst>
          </p:cNvPr>
          <p:cNvSpPr>
            <a:spLocks noGrp="1"/>
          </p:cNvSpPr>
          <p:nvPr>
            <p:ph type="body" sz="quarter" idx="18"/>
          </p:nvPr>
        </p:nvSpPr>
        <p:spPr>
          <a:xfrm>
            <a:off x="4908991" y="1397281"/>
            <a:ext cx="3546140" cy="286554"/>
          </a:xfrm>
        </p:spPr>
        <p:txBody>
          <a:bodyPr anchor="b">
            <a:noAutofit/>
          </a:bodyPr>
          <a:lstStyle>
            <a:lvl1pPr marL="0" indent="0">
              <a:buNone/>
              <a:defRPr sz="1600" b="1"/>
            </a:lvl1pPr>
          </a:lstStyle>
          <a:p>
            <a:pPr lvl="0"/>
            <a:r>
              <a:rPr lang="en-US"/>
              <a:t>Click to edit Master text styles</a:t>
            </a:r>
          </a:p>
        </p:txBody>
      </p:sp>
      <p:sp>
        <p:nvSpPr>
          <p:cNvPr id="19" name="Content Placeholder 2">
            <a:extLst>
              <a:ext uri="{FF2B5EF4-FFF2-40B4-BE49-F238E27FC236}">
                <a16:creationId xmlns:a16="http://schemas.microsoft.com/office/drawing/2014/main" id="{ECBDDE2C-2C54-450D-8BA1-3C6DC3BB929E}"/>
              </a:ext>
            </a:extLst>
          </p:cNvPr>
          <p:cNvSpPr>
            <a:spLocks noGrp="1"/>
          </p:cNvSpPr>
          <p:nvPr>
            <p:ph sz="half" idx="19"/>
          </p:nvPr>
        </p:nvSpPr>
        <p:spPr>
          <a:xfrm>
            <a:off x="4908992" y="3372976"/>
            <a:ext cx="3545903" cy="1259750"/>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20" name="Text Placeholder 14">
            <a:extLst>
              <a:ext uri="{FF2B5EF4-FFF2-40B4-BE49-F238E27FC236}">
                <a16:creationId xmlns:a16="http://schemas.microsoft.com/office/drawing/2014/main" id="{8ACC96FB-9901-410D-9DD5-2E2E794E0C54}"/>
              </a:ext>
            </a:extLst>
          </p:cNvPr>
          <p:cNvSpPr>
            <a:spLocks noGrp="1"/>
          </p:cNvSpPr>
          <p:nvPr>
            <p:ph type="body" sz="quarter" idx="20"/>
          </p:nvPr>
        </p:nvSpPr>
        <p:spPr>
          <a:xfrm>
            <a:off x="4908991" y="3043572"/>
            <a:ext cx="3546140" cy="286554"/>
          </a:xfrm>
        </p:spPr>
        <p:txBody>
          <a:bodyPr anchor="b">
            <a:noAutofit/>
          </a:bodyPr>
          <a:lstStyle>
            <a:lvl1pPr marL="0" indent="0">
              <a:buNone/>
              <a:defRPr sz="1600" b="1"/>
            </a:lvl1pPr>
          </a:lstStyle>
          <a:p>
            <a:pPr lvl="0"/>
            <a:r>
              <a:rPr lang="en-US"/>
              <a:t>Click to edit Master text styles</a:t>
            </a:r>
          </a:p>
        </p:txBody>
      </p:sp>
      <p:pic>
        <p:nvPicPr>
          <p:cNvPr id="21" name="Picture 20" descr="A picture containing drawing&#10;&#10;Description automatically generated">
            <a:extLst>
              <a:ext uri="{FF2B5EF4-FFF2-40B4-BE49-F238E27FC236}">
                <a16:creationId xmlns:a16="http://schemas.microsoft.com/office/drawing/2014/main" id="{32DC65F4-7004-4F22-9399-10C49CB13A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910" y="4728570"/>
            <a:ext cx="1165252" cy="383756"/>
          </a:xfrm>
          <a:prstGeom prst="rect">
            <a:avLst/>
          </a:prstGeom>
        </p:spPr>
      </p:pic>
      <p:sp>
        <p:nvSpPr>
          <p:cNvPr id="16" name="Title 1">
            <a:extLst>
              <a:ext uri="{FF2B5EF4-FFF2-40B4-BE49-F238E27FC236}">
                <a16:creationId xmlns:a16="http://schemas.microsoft.com/office/drawing/2014/main" id="{822A4BCA-989F-4390-9F07-44132E128104}"/>
              </a:ext>
            </a:extLst>
          </p:cNvPr>
          <p:cNvSpPr>
            <a:spLocks noGrp="1"/>
          </p:cNvSpPr>
          <p:nvPr>
            <p:ph type="title"/>
          </p:nvPr>
        </p:nvSpPr>
        <p:spPr>
          <a:xfrm>
            <a:off x="547740" y="480991"/>
            <a:ext cx="8048482" cy="476147"/>
          </a:xfrm>
        </p:spPr>
        <p:txBody>
          <a:bodyPr anchor="b"/>
          <a:lstStyle>
            <a:lvl1pPr algn="ctr">
              <a:defRPr/>
            </a:lvl1pPr>
          </a:lstStyle>
          <a:p>
            <a:r>
              <a:rPr lang="en-US"/>
              <a:t>Click to edit Master title style</a:t>
            </a:r>
          </a:p>
        </p:txBody>
      </p:sp>
    </p:spTree>
    <p:extLst>
      <p:ext uri="{BB962C8B-B14F-4D97-AF65-F5344CB8AC3E}">
        <p14:creationId xmlns:p14="http://schemas.microsoft.com/office/powerpoint/2010/main" val="3275062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65C3C1C-64D2-F645-BCBA-F2B4B75E1724}" type="datetime1">
              <a:rPr lang="en-US"/>
              <a:t>6/5/22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37AD4-1126-44A2-B8AE-C24508FC0AC9}" type="slidenum">
              <a:rPr lang="en-US" smtClean="0"/>
              <a:t>‹#›</a:t>
            </a:fld>
            <a:endParaRPr lang="en-US"/>
          </a:p>
        </p:txBody>
      </p:sp>
      <p:sp>
        <p:nvSpPr>
          <p:cNvPr id="13" name="Text Placeholder 14">
            <a:extLst>
              <a:ext uri="{FF2B5EF4-FFF2-40B4-BE49-F238E27FC236}">
                <a16:creationId xmlns:a16="http://schemas.microsoft.com/office/drawing/2014/main" id="{9E4EF244-21DA-47B2-8F0D-BEEF10E60930}"/>
              </a:ext>
            </a:extLst>
          </p:cNvPr>
          <p:cNvSpPr>
            <a:spLocks noGrp="1"/>
          </p:cNvSpPr>
          <p:nvPr>
            <p:ph type="body" sz="quarter" idx="16"/>
          </p:nvPr>
        </p:nvSpPr>
        <p:spPr>
          <a:xfrm>
            <a:off x="687679" y="2662409"/>
            <a:ext cx="2060642" cy="286554"/>
          </a:xfrm>
        </p:spPr>
        <p:txBody>
          <a:bodyPr anchor="b">
            <a:noAutofit/>
          </a:bodyPr>
          <a:lstStyle>
            <a:lvl1pPr marL="0" indent="0">
              <a:buNone/>
              <a:defRPr sz="1600" b="1"/>
            </a:lvl1pPr>
          </a:lstStyle>
          <a:p>
            <a:pPr lvl="0"/>
            <a:r>
              <a:rPr lang="en-US"/>
              <a:t>Click to edit Master text styles</a:t>
            </a:r>
          </a:p>
        </p:txBody>
      </p:sp>
      <p:sp>
        <p:nvSpPr>
          <p:cNvPr id="9" name="Picture Placeholder 8">
            <a:extLst>
              <a:ext uri="{FF2B5EF4-FFF2-40B4-BE49-F238E27FC236}">
                <a16:creationId xmlns:a16="http://schemas.microsoft.com/office/drawing/2014/main" id="{804F1AA4-191D-4952-B274-A780EDB74A5E}"/>
              </a:ext>
            </a:extLst>
          </p:cNvPr>
          <p:cNvSpPr>
            <a:spLocks noGrp="1"/>
          </p:cNvSpPr>
          <p:nvPr>
            <p:ph type="pic" sz="quarter" idx="17" hasCustomPrompt="1"/>
          </p:nvPr>
        </p:nvSpPr>
        <p:spPr>
          <a:xfrm>
            <a:off x="1165538" y="1589559"/>
            <a:ext cx="825061" cy="828167"/>
          </a:xfrm>
        </p:spPr>
        <p:txBody>
          <a:bodyPr/>
          <a:lstStyle>
            <a:lvl1pPr>
              <a:defRPr/>
            </a:lvl1pPr>
          </a:lstStyle>
          <a:p>
            <a:r>
              <a:rPr lang="en-US"/>
              <a:t>Add image from Pickit</a:t>
            </a:r>
          </a:p>
        </p:txBody>
      </p:sp>
      <p:sp>
        <p:nvSpPr>
          <p:cNvPr id="21" name="Picture Placeholder 8">
            <a:extLst>
              <a:ext uri="{FF2B5EF4-FFF2-40B4-BE49-F238E27FC236}">
                <a16:creationId xmlns:a16="http://schemas.microsoft.com/office/drawing/2014/main" id="{6ABA2140-291F-484E-A46C-B34C10995B67}"/>
              </a:ext>
            </a:extLst>
          </p:cNvPr>
          <p:cNvSpPr>
            <a:spLocks noGrp="1"/>
          </p:cNvSpPr>
          <p:nvPr>
            <p:ph type="pic" sz="quarter" idx="18" hasCustomPrompt="1"/>
          </p:nvPr>
        </p:nvSpPr>
        <p:spPr>
          <a:xfrm>
            <a:off x="4016760" y="1589559"/>
            <a:ext cx="825061" cy="828167"/>
          </a:xfrm>
        </p:spPr>
        <p:txBody>
          <a:bodyPr/>
          <a:lstStyle>
            <a:lvl1pPr>
              <a:defRPr/>
            </a:lvl1pPr>
          </a:lstStyle>
          <a:p>
            <a:r>
              <a:rPr lang="en-US"/>
              <a:t>Add image from Pickit</a:t>
            </a:r>
          </a:p>
        </p:txBody>
      </p:sp>
      <p:sp>
        <p:nvSpPr>
          <p:cNvPr id="22" name="Picture Placeholder 8">
            <a:extLst>
              <a:ext uri="{FF2B5EF4-FFF2-40B4-BE49-F238E27FC236}">
                <a16:creationId xmlns:a16="http://schemas.microsoft.com/office/drawing/2014/main" id="{577E2EC7-038C-494F-8D0B-691B0805A455}"/>
              </a:ext>
            </a:extLst>
          </p:cNvPr>
          <p:cNvSpPr>
            <a:spLocks noGrp="1"/>
          </p:cNvSpPr>
          <p:nvPr>
            <p:ph type="pic" sz="quarter" idx="19" hasCustomPrompt="1"/>
          </p:nvPr>
        </p:nvSpPr>
        <p:spPr>
          <a:xfrm>
            <a:off x="6636933" y="1589559"/>
            <a:ext cx="825061" cy="828167"/>
          </a:xfrm>
        </p:spPr>
        <p:txBody>
          <a:bodyPr/>
          <a:lstStyle>
            <a:lvl1pPr>
              <a:defRPr/>
            </a:lvl1pPr>
          </a:lstStyle>
          <a:p>
            <a:r>
              <a:rPr lang="en-US"/>
              <a:t>Add image from Pickit</a:t>
            </a:r>
          </a:p>
        </p:txBody>
      </p:sp>
      <p:sp>
        <p:nvSpPr>
          <p:cNvPr id="24" name="Text Placeholder 14">
            <a:extLst>
              <a:ext uri="{FF2B5EF4-FFF2-40B4-BE49-F238E27FC236}">
                <a16:creationId xmlns:a16="http://schemas.microsoft.com/office/drawing/2014/main" id="{5D0DEB43-7FB7-4048-895E-21C26525E30B}"/>
              </a:ext>
            </a:extLst>
          </p:cNvPr>
          <p:cNvSpPr>
            <a:spLocks noGrp="1"/>
          </p:cNvSpPr>
          <p:nvPr>
            <p:ph type="body" sz="quarter" idx="21"/>
          </p:nvPr>
        </p:nvSpPr>
        <p:spPr>
          <a:xfrm>
            <a:off x="3398970" y="2662408"/>
            <a:ext cx="2060642" cy="286554"/>
          </a:xfrm>
        </p:spPr>
        <p:txBody>
          <a:bodyPr anchor="b">
            <a:noAutofit/>
          </a:bodyPr>
          <a:lstStyle>
            <a:lvl1pPr marL="0" indent="0">
              <a:buNone/>
              <a:defRPr sz="1600" b="1"/>
            </a:lvl1pPr>
          </a:lstStyle>
          <a:p>
            <a:pPr lvl="0"/>
            <a:r>
              <a:rPr lang="en-US"/>
              <a:t>Click to edit Master text styles</a:t>
            </a:r>
          </a:p>
        </p:txBody>
      </p:sp>
      <p:sp>
        <p:nvSpPr>
          <p:cNvPr id="26" name="Text Placeholder 14">
            <a:extLst>
              <a:ext uri="{FF2B5EF4-FFF2-40B4-BE49-F238E27FC236}">
                <a16:creationId xmlns:a16="http://schemas.microsoft.com/office/drawing/2014/main" id="{D7FCC674-D252-4B15-B916-261003ECB4AB}"/>
              </a:ext>
            </a:extLst>
          </p:cNvPr>
          <p:cNvSpPr>
            <a:spLocks noGrp="1"/>
          </p:cNvSpPr>
          <p:nvPr>
            <p:ph type="body" sz="quarter" idx="23"/>
          </p:nvPr>
        </p:nvSpPr>
        <p:spPr>
          <a:xfrm>
            <a:off x="6110260" y="2662409"/>
            <a:ext cx="2060642" cy="286554"/>
          </a:xfrm>
        </p:spPr>
        <p:txBody>
          <a:bodyPr anchor="b">
            <a:noAutofit/>
          </a:bodyPr>
          <a:lstStyle>
            <a:lvl1pPr marL="0" indent="0">
              <a:buNone/>
              <a:defRPr sz="1600" b="1"/>
            </a:lvl1pPr>
          </a:lstStyle>
          <a:p>
            <a:pPr lvl="0"/>
            <a:r>
              <a:rPr lang="en-US"/>
              <a:t>Click to edit Master text styles</a:t>
            </a:r>
          </a:p>
        </p:txBody>
      </p:sp>
      <p:sp>
        <p:nvSpPr>
          <p:cNvPr id="11" name="Text Placeholder 10">
            <a:extLst>
              <a:ext uri="{FF2B5EF4-FFF2-40B4-BE49-F238E27FC236}">
                <a16:creationId xmlns:a16="http://schemas.microsoft.com/office/drawing/2014/main" id="{9191F145-A3F9-4328-A078-A9D1A2785309}"/>
              </a:ext>
            </a:extLst>
          </p:cNvPr>
          <p:cNvSpPr>
            <a:spLocks noGrp="1"/>
          </p:cNvSpPr>
          <p:nvPr>
            <p:ph type="body" sz="quarter" idx="24"/>
          </p:nvPr>
        </p:nvSpPr>
        <p:spPr>
          <a:xfrm>
            <a:off x="687679" y="3000563"/>
            <a:ext cx="2060642" cy="1632162"/>
          </a:xfrm>
          <a:prstGeom prst="rect">
            <a:avLst/>
          </a:prstGeom>
        </p:spPr>
        <p:txBody>
          <a:bodyPr lIns="91440" tIns="45720" rIns="91440" bIns="45720"/>
          <a:lstStyle>
            <a:lvl1pPr marL="0" indent="0">
              <a:lnSpc>
                <a:spcPct val="130000"/>
              </a:lnSpc>
              <a:spcBef>
                <a:spcPts val="0"/>
              </a:spcBef>
              <a:buNone/>
              <a:defRPr sz="1200"/>
            </a:lvl1pPr>
          </a:lstStyle>
          <a:p>
            <a:pPr lvl="0"/>
            <a:r>
              <a:rPr lang="en-US"/>
              <a:t>Click to edit Master text styles</a:t>
            </a:r>
          </a:p>
        </p:txBody>
      </p:sp>
      <p:sp>
        <p:nvSpPr>
          <p:cNvPr id="14" name="Text Placeholder 13">
            <a:extLst>
              <a:ext uri="{FF2B5EF4-FFF2-40B4-BE49-F238E27FC236}">
                <a16:creationId xmlns:a16="http://schemas.microsoft.com/office/drawing/2014/main" id="{52FD7CC3-59D3-45DD-AF61-A26D138927C2}"/>
              </a:ext>
            </a:extLst>
          </p:cNvPr>
          <p:cNvSpPr>
            <a:spLocks noGrp="1"/>
          </p:cNvSpPr>
          <p:nvPr>
            <p:ph type="body" sz="quarter" idx="25"/>
          </p:nvPr>
        </p:nvSpPr>
        <p:spPr>
          <a:xfrm>
            <a:off x="3398970" y="3000563"/>
            <a:ext cx="2060642" cy="1632162"/>
          </a:xfrm>
          <a:prstGeom prst="rect">
            <a:avLst/>
          </a:prstGeom>
        </p:spPr>
        <p:txBody>
          <a:bodyPr lIns="91440" tIns="45720" rIns="91440" bIns="45720"/>
          <a:lstStyle>
            <a:lvl1pPr marL="0" indent="0">
              <a:lnSpc>
                <a:spcPct val="130000"/>
              </a:lnSpc>
              <a:spcBef>
                <a:spcPts val="0"/>
              </a:spcBef>
              <a:buNone/>
              <a:defRPr sz="1200"/>
            </a:lvl1pPr>
          </a:lstStyle>
          <a:p>
            <a:pPr lvl="0"/>
            <a:r>
              <a:rPr lang="en-US"/>
              <a:t>Click to edit Master text styles</a:t>
            </a:r>
          </a:p>
        </p:txBody>
      </p:sp>
      <p:sp>
        <p:nvSpPr>
          <p:cNvPr id="27" name="Text Placeholder 26">
            <a:extLst>
              <a:ext uri="{FF2B5EF4-FFF2-40B4-BE49-F238E27FC236}">
                <a16:creationId xmlns:a16="http://schemas.microsoft.com/office/drawing/2014/main" id="{560EAC6D-34A6-4BA8-B83E-6A9AC8CD9667}"/>
              </a:ext>
            </a:extLst>
          </p:cNvPr>
          <p:cNvSpPr>
            <a:spLocks noGrp="1"/>
          </p:cNvSpPr>
          <p:nvPr>
            <p:ph type="body" sz="quarter" idx="26"/>
          </p:nvPr>
        </p:nvSpPr>
        <p:spPr>
          <a:xfrm>
            <a:off x="6110260" y="3000563"/>
            <a:ext cx="2060642" cy="1632162"/>
          </a:xfrm>
          <a:prstGeom prst="rect">
            <a:avLst/>
          </a:prstGeom>
        </p:spPr>
        <p:txBody>
          <a:bodyPr lIns="91440" tIns="45720" rIns="91440" bIns="45720"/>
          <a:lstStyle>
            <a:lvl1pPr marL="0" indent="0">
              <a:lnSpc>
                <a:spcPct val="130000"/>
              </a:lnSpc>
              <a:spcBef>
                <a:spcPts val="0"/>
              </a:spcBef>
              <a:buNone/>
              <a:defRPr sz="1200"/>
            </a:lvl1pPr>
          </a:lstStyle>
          <a:p>
            <a:pPr lvl="0"/>
            <a:r>
              <a:rPr lang="en-US"/>
              <a:t>Click to edit Master text styles</a:t>
            </a:r>
          </a:p>
        </p:txBody>
      </p:sp>
      <p:pic>
        <p:nvPicPr>
          <p:cNvPr id="16" name="Picture 15" descr="A picture containing drawing&#10;&#10;Description automatically generated">
            <a:extLst>
              <a:ext uri="{FF2B5EF4-FFF2-40B4-BE49-F238E27FC236}">
                <a16:creationId xmlns:a16="http://schemas.microsoft.com/office/drawing/2014/main" id="{5670D9EE-C57E-436F-B2DB-7BC4C7C646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910" y="4728570"/>
            <a:ext cx="1165252" cy="383756"/>
          </a:xfrm>
          <a:prstGeom prst="rect">
            <a:avLst/>
          </a:prstGeom>
        </p:spPr>
      </p:pic>
      <p:sp>
        <p:nvSpPr>
          <p:cNvPr id="18" name="Title 1">
            <a:extLst>
              <a:ext uri="{FF2B5EF4-FFF2-40B4-BE49-F238E27FC236}">
                <a16:creationId xmlns:a16="http://schemas.microsoft.com/office/drawing/2014/main" id="{5AD81DBB-A168-422B-A602-3B6E3F308822}"/>
              </a:ext>
            </a:extLst>
          </p:cNvPr>
          <p:cNvSpPr>
            <a:spLocks noGrp="1"/>
          </p:cNvSpPr>
          <p:nvPr>
            <p:ph type="title"/>
          </p:nvPr>
        </p:nvSpPr>
        <p:spPr>
          <a:xfrm>
            <a:off x="547740" y="480991"/>
            <a:ext cx="8048482" cy="476147"/>
          </a:xfrm>
        </p:spPr>
        <p:txBody>
          <a:bodyPr anchor="b"/>
          <a:lstStyle>
            <a:lvl1pPr algn="ctr">
              <a:defRPr/>
            </a:lvl1pPr>
          </a:lstStyle>
          <a:p>
            <a:r>
              <a:rPr lang="en-US"/>
              <a:t>Click to edit Master title style</a:t>
            </a:r>
          </a:p>
        </p:txBody>
      </p:sp>
    </p:spTree>
    <p:extLst>
      <p:ext uri="{BB962C8B-B14F-4D97-AF65-F5344CB8AC3E}">
        <p14:creationId xmlns:p14="http://schemas.microsoft.com/office/powerpoint/2010/main" val="688711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FEA1A6-E4CE-3D42-A226-E88A9018673B}" type="datetime1">
              <a:rPr lang="en-US"/>
              <a:t>6/5/22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37AD4-1126-44A2-B8AE-C24508FC0AC9}" type="slidenum">
              <a:rPr lang="en-US" smtClean="0"/>
              <a:t>‹#›</a:t>
            </a:fld>
            <a:endParaRPr lang="en-US"/>
          </a:p>
        </p:txBody>
      </p:sp>
    </p:spTree>
    <p:extLst>
      <p:ext uri="{BB962C8B-B14F-4D97-AF65-F5344CB8AC3E}">
        <p14:creationId xmlns:p14="http://schemas.microsoft.com/office/powerpoint/2010/main" val="2253198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ogo anima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1036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tel, tekst og bilde (H) (Mørk)">
    <p:bg>
      <p:bgPr>
        <a:solidFill>
          <a:srgbClr val="0C222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60" y="1338900"/>
            <a:ext cx="3725548" cy="917665"/>
          </a:xfrm>
        </p:spPr>
        <p:txBody>
          <a:bodyPr>
            <a:noAutofit/>
          </a:bodyPr>
          <a:lstStyle>
            <a:lvl1pPr>
              <a:lnSpc>
                <a:spcPct val="100000"/>
              </a:lnSpc>
              <a:defRPr b="1">
                <a:solidFill>
                  <a:srgbClr val="E5E3D9"/>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rgbClr val="E5E3D9"/>
                </a:solidFill>
              </a:defRPr>
            </a:lvl1pPr>
          </a:lstStyle>
          <a:p>
            <a:endParaRPr lang="en-US"/>
          </a:p>
        </p:txBody>
      </p:sp>
      <p:sp>
        <p:nvSpPr>
          <p:cNvPr id="5" name="Footer Placeholder 4"/>
          <p:cNvSpPr>
            <a:spLocks noGrp="1"/>
          </p:cNvSpPr>
          <p:nvPr>
            <p:ph type="ftr" sz="quarter" idx="11"/>
          </p:nvPr>
        </p:nvSpPr>
        <p:spPr/>
        <p:txBody>
          <a:bodyPr/>
          <a:lstStyle>
            <a:lvl1pPr>
              <a:defRPr>
                <a:solidFill>
                  <a:srgbClr val="E5E3D9"/>
                </a:solidFill>
              </a:defRPr>
            </a:lvl1pPr>
          </a:lstStyle>
          <a:p>
            <a:r>
              <a:rPr lang="en-US"/>
              <a:t>Internal</a:t>
            </a:r>
          </a:p>
        </p:txBody>
      </p:sp>
      <p:sp>
        <p:nvSpPr>
          <p:cNvPr id="6" name="Slide Number Placeholder 5"/>
          <p:cNvSpPr>
            <a:spLocks noGrp="1"/>
          </p:cNvSpPr>
          <p:nvPr>
            <p:ph type="sldNum" sz="quarter" idx="12"/>
          </p:nvPr>
        </p:nvSpPr>
        <p:spPr/>
        <p:txBody>
          <a:bodyPr/>
          <a:lstStyle>
            <a:lvl1pPr>
              <a:defRPr>
                <a:solidFill>
                  <a:srgbClr val="E5E3D9"/>
                </a:solidFill>
              </a:defRPr>
            </a:lvl1pPr>
          </a:lstStyle>
          <a:p>
            <a:fld id="{6E737AD4-1126-44A2-B8AE-C24508FC0AC9}" type="slidenum">
              <a:rPr lang="en-US" smtClean="0"/>
              <a:pPr/>
              <a:t>‹#›</a:t>
            </a:fld>
            <a:endParaRPr lang="en-US"/>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47760" y="980064"/>
            <a:ext cx="3725548"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4572000" y="0"/>
            <a:ext cx="4572000" cy="5143500"/>
          </a:xfrm>
        </p:spPr>
        <p:txBody>
          <a:bodyPr/>
          <a:lstStyle>
            <a:lvl1pPr>
              <a:defRPr>
                <a:solidFill>
                  <a:srgbClr val="E5E3D9"/>
                </a:solidFill>
              </a:defRPr>
            </a:lvl1pPr>
          </a:lstStyle>
          <a:p>
            <a:r>
              <a:rPr lang="en-US"/>
              <a:t>Click icon to add picture</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60" y="2571750"/>
            <a:ext cx="3725548" cy="2059200"/>
          </a:xfrm>
          <a:prstGeom prst="rect">
            <a:avLst/>
          </a:prstGeom>
        </p:spPr>
        <p:txBody>
          <a:bodyPr lIns="91440" tIns="45720" rIns="91440" bIns="45720">
            <a:noAutofit/>
          </a:bodyPr>
          <a:lstStyle>
            <a:lvl1pPr marL="0" indent="0">
              <a:lnSpc>
                <a:spcPct val="130000"/>
              </a:lnSpc>
              <a:spcBef>
                <a:spcPts val="0"/>
              </a:spcBef>
              <a:buNone/>
              <a:defRPr sz="1200">
                <a:solidFill>
                  <a:srgbClr val="E5E3D9"/>
                </a:solidFill>
              </a:defRPr>
            </a:lvl1pPr>
          </a:lstStyle>
          <a:p>
            <a:pPr lvl="0"/>
            <a:r>
              <a:rPr lang="en-US"/>
              <a:t>Click to edit Master text styles</a:t>
            </a:r>
          </a:p>
        </p:txBody>
      </p:sp>
    </p:spTree>
    <p:extLst>
      <p:ext uri="{BB962C8B-B14F-4D97-AF65-F5344CB8AC3E}">
        <p14:creationId xmlns:p14="http://schemas.microsoft.com/office/powerpoint/2010/main" val="12429971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DarkForestGre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0" y="2793243"/>
            <a:ext cx="3943350" cy="917665"/>
          </a:xfrm>
        </p:spPr>
        <p:txBody>
          <a:bodyPr lIns="22860" tIns="11430" rIns="22860" bIns="11430" anchor="b">
            <a:noAutofit/>
          </a:bodyPr>
          <a:lstStyle>
            <a:lvl1pPr algn="l">
              <a:defRPr sz="3200" b="1">
                <a:solidFill>
                  <a:schemeClr val="bg1"/>
                </a:solidFill>
              </a:defRPr>
            </a:lvl1pPr>
          </a:lstStyle>
          <a:p>
            <a:r>
              <a:rPr lang="en-US"/>
              <a:t>Title</a:t>
            </a:r>
          </a:p>
        </p:txBody>
      </p:sp>
      <p:sp>
        <p:nvSpPr>
          <p:cNvPr id="3" name="Subtitle 2"/>
          <p:cNvSpPr>
            <a:spLocks noGrp="1"/>
          </p:cNvSpPr>
          <p:nvPr>
            <p:ph type="subTitle" idx="1" hasCustomPrompt="1"/>
          </p:nvPr>
        </p:nvSpPr>
        <p:spPr>
          <a:xfrm>
            <a:off x="4572000" y="3754094"/>
            <a:ext cx="3943350" cy="847242"/>
          </a:xfrm>
        </p:spPr>
        <p:txBody>
          <a:bodyPr lIns="22860" tIns="11430" rIns="22860" bIns="11430">
            <a:noAutofit/>
          </a:bodyPr>
          <a:lstStyle>
            <a:lvl1pPr marL="0" indent="0" algn="l">
              <a:buNone/>
              <a:defRPr sz="2000">
                <a:solidFill>
                  <a:schemeClr val="bg1"/>
                </a:solidFill>
              </a:defRPr>
            </a:lvl1pPr>
            <a:lvl2pPr marL="342815" indent="0" algn="ctr">
              <a:buNone/>
              <a:defRPr sz="1500"/>
            </a:lvl2pPr>
            <a:lvl3pPr marL="685628" indent="0" algn="ctr">
              <a:buNone/>
              <a:defRPr sz="1350"/>
            </a:lvl3pPr>
            <a:lvl4pPr marL="1028443" indent="0" algn="ctr">
              <a:buNone/>
              <a:defRPr sz="1200"/>
            </a:lvl4pPr>
            <a:lvl5pPr marL="1371257" indent="0" algn="ctr">
              <a:buNone/>
              <a:defRPr sz="1200"/>
            </a:lvl5pPr>
            <a:lvl6pPr marL="1714072" indent="0" algn="ctr">
              <a:buNone/>
              <a:defRPr sz="1200"/>
            </a:lvl6pPr>
            <a:lvl7pPr marL="2056885" indent="0" algn="ctr">
              <a:buNone/>
              <a:defRPr sz="1200"/>
            </a:lvl7pPr>
            <a:lvl8pPr marL="2399700" indent="0" algn="ctr">
              <a:buNone/>
              <a:defRPr sz="1200"/>
            </a:lvl8pPr>
            <a:lvl9pPr marL="2742515" indent="0" algn="ctr">
              <a:buNone/>
              <a:defRPr sz="1200"/>
            </a:lvl9pPr>
          </a:lstStyle>
          <a:p>
            <a:r>
              <a:rPr lang="en-US"/>
              <a:t>Subtitle</a:t>
            </a:r>
          </a:p>
        </p:txBody>
      </p:sp>
      <p:sp>
        <p:nvSpPr>
          <p:cNvPr id="4" name="Date Placeholder 3"/>
          <p:cNvSpPr>
            <a:spLocks noGrp="1"/>
          </p:cNvSpPr>
          <p:nvPr>
            <p:ph type="dt" sz="half" idx="10"/>
          </p:nvPr>
        </p:nvSpPr>
        <p:spPr>
          <a:xfrm>
            <a:off x="4572000" y="216157"/>
            <a:ext cx="1463469" cy="273844"/>
          </a:xfrm>
        </p:spPr>
        <p:txBody>
          <a:bodyPr lIns="0" tIns="11430" rIns="0" bIns="11430"/>
          <a:lstStyle>
            <a:lvl1pPr algn="l">
              <a:defRPr sz="1400">
                <a:solidFill>
                  <a:schemeClr val="bg1"/>
                </a:solidFill>
              </a:defRPr>
            </a:lvl1pPr>
          </a:lstStyle>
          <a:p>
            <a:fld id="{8136E2EC-4B51-134E-95EB-821F6E2099F6}" type="datetime1">
              <a:rPr lang="en-US"/>
              <a:t>6/5/22</a:t>
            </a:fld>
            <a:endParaRPr lang="en-US"/>
          </a:p>
        </p:txBody>
      </p:sp>
      <p:pic>
        <p:nvPicPr>
          <p:cNvPr id="9" name="Graphic 8">
            <a:extLst>
              <a:ext uri="{FF2B5EF4-FFF2-40B4-BE49-F238E27FC236}">
                <a16:creationId xmlns:a16="http://schemas.microsoft.com/office/drawing/2014/main" id="{6B3DB90B-999F-48DC-BBF7-B18228CEA3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8325" y="1323506"/>
            <a:ext cx="3279802" cy="658816"/>
          </a:xfrm>
          <a:prstGeom prst="rect">
            <a:avLst/>
          </a:prstGeom>
        </p:spPr>
      </p:pic>
    </p:spTree>
    <p:extLst>
      <p:ext uri="{BB962C8B-B14F-4D97-AF65-F5344CB8AC3E}">
        <p14:creationId xmlns:p14="http://schemas.microsoft.com/office/powerpoint/2010/main" val="33944786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Forest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0" y="2793243"/>
            <a:ext cx="3943350" cy="917665"/>
          </a:xfrm>
        </p:spPr>
        <p:txBody>
          <a:bodyPr lIns="22860" tIns="11430" rIns="22860" bIns="11430" anchor="b">
            <a:noAutofit/>
          </a:bodyPr>
          <a:lstStyle>
            <a:lvl1pPr algn="l">
              <a:defRPr sz="3200" b="1">
                <a:solidFill>
                  <a:schemeClr val="bg1"/>
                </a:solidFill>
              </a:defRPr>
            </a:lvl1pPr>
          </a:lstStyle>
          <a:p>
            <a:r>
              <a:rPr lang="en-US"/>
              <a:t>Title</a:t>
            </a:r>
          </a:p>
        </p:txBody>
      </p:sp>
      <p:sp>
        <p:nvSpPr>
          <p:cNvPr id="3" name="Subtitle 2"/>
          <p:cNvSpPr>
            <a:spLocks noGrp="1"/>
          </p:cNvSpPr>
          <p:nvPr>
            <p:ph type="subTitle" idx="1" hasCustomPrompt="1"/>
          </p:nvPr>
        </p:nvSpPr>
        <p:spPr>
          <a:xfrm>
            <a:off x="4572000" y="3754094"/>
            <a:ext cx="3943350" cy="847242"/>
          </a:xfrm>
        </p:spPr>
        <p:txBody>
          <a:bodyPr lIns="22860" tIns="11430" rIns="22860" bIns="11430">
            <a:noAutofit/>
          </a:bodyPr>
          <a:lstStyle>
            <a:lvl1pPr marL="0" indent="0" algn="l">
              <a:buNone/>
              <a:defRPr sz="2000">
                <a:solidFill>
                  <a:schemeClr val="bg1"/>
                </a:solidFill>
              </a:defRPr>
            </a:lvl1pPr>
            <a:lvl2pPr marL="342815" indent="0" algn="ctr">
              <a:buNone/>
              <a:defRPr sz="1500"/>
            </a:lvl2pPr>
            <a:lvl3pPr marL="685628" indent="0" algn="ctr">
              <a:buNone/>
              <a:defRPr sz="1350"/>
            </a:lvl3pPr>
            <a:lvl4pPr marL="1028443" indent="0" algn="ctr">
              <a:buNone/>
              <a:defRPr sz="1200"/>
            </a:lvl4pPr>
            <a:lvl5pPr marL="1371257" indent="0" algn="ctr">
              <a:buNone/>
              <a:defRPr sz="1200"/>
            </a:lvl5pPr>
            <a:lvl6pPr marL="1714072" indent="0" algn="ctr">
              <a:buNone/>
              <a:defRPr sz="1200"/>
            </a:lvl6pPr>
            <a:lvl7pPr marL="2056885" indent="0" algn="ctr">
              <a:buNone/>
              <a:defRPr sz="1200"/>
            </a:lvl7pPr>
            <a:lvl8pPr marL="2399700" indent="0" algn="ctr">
              <a:buNone/>
              <a:defRPr sz="1200"/>
            </a:lvl8pPr>
            <a:lvl9pPr marL="2742515" indent="0" algn="ctr">
              <a:buNone/>
              <a:defRPr sz="1200"/>
            </a:lvl9pPr>
          </a:lstStyle>
          <a:p>
            <a:r>
              <a:rPr lang="en-US"/>
              <a:t>Subtitle</a:t>
            </a:r>
          </a:p>
        </p:txBody>
      </p:sp>
      <p:sp>
        <p:nvSpPr>
          <p:cNvPr id="4" name="Date Placeholder 3"/>
          <p:cNvSpPr>
            <a:spLocks noGrp="1"/>
          </p:cNvSpPr>
          <p:nvPr>
            <p:ph type="dt" sz="half" idx="10"/>
          </p:nvPr>
        </p:nvSpPr>
        <p:spPr>
          <a:xfrm>
            <a:off x="4572000" y="216157"/>
            <a:ext cx="1463469" cy="273844"/>
          </a:xfrm>
        </p:spPr>
        <p:txBody>
          <a:bodyPr lIns="0" tIns="11430" rIns="0" bIns="11430"/>
          <a:lstStyle>
            <a:lvl1pPr algn="l">
              <a:defRPr sz="1400">
                <a:solidFill>
                  <a:schemeClr val="bg1"/>
                </a:solidFill>
              </a:defRPr>
            </a:lvl1pPr>
          </a:lstStyle>
          <a:p>
            <a:fld id="{F5D623E5-E0BE-C94C-8208-883F524C8161}" type="datetime1">
              <a:rPr lang="en-US"/>
              <a:t>6/5/22</a:t>
            </a:fld>
            <a:endParaRPr lang="en-US"/>
          </a:p>
        </p:txBody>
      </p:sp>
      <p:pic>
        <p:nvPicPr>
          <p:cNvPr id="8" name="Graphic 7">
            <a:extLst>
              <a:ext uri="{FF2B5EF4-FFF2-40B4-BE49-F238E27FC236}">
                <a16:creationId xmlns:a16="http://schemas.microsoft.com/office/drawing/2014/main" id="{CB73EF2C-80D4-604C-A01C-82D2581B2D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8325" y="1323507"/>
            <a:ext cx="3279802" cy="658815"/>
          </a:xfrm>
          <a:prstGeom prst="rect">
            <a:avLst/>
          </a:prstGeom>
        </p:spPr>
      </p:pic>
    </p:spTree>
    <p:extLst>
      <p:ext uri="{BB962C8B-B14F-4D97-AF65-F5344CB8AC3E}">
        <p14:creationId xmlns:p14="http://schemas.microsoft.com/office/powerpoint/2010/main" val="325577496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Cloudberry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0" y="2793243"/>
            <a:ext cx="3943350" cy="917665"/>
          </a:xfrm>
        </p:spPr>
        <p:txBody>
          <a:bodyPr lIns="22860" tIns="11430" rIns="22860" bIns="11430" anchor="b">
            <a:noAutofit/>
          </a:bodyPr>
          <a:lstStyle>
            <a:lvl1pPr algn="l">
              <a:defRPr sz="3200" b="1">
                <a:solidFill>
                  <a:schemeClr val="bg1"/>
                </a:solidFill>
              </a:defRPr>
            </a:lvl1pPr>
          </a:lstStyle>
          <a:p>
            <a:r>
              <a:rPr lang="en-US"/>
              <a:t>Title</a:t>
            </a:r>
          </a:p>
        </p:txBody>
      </p:sp>
      <p:sp>
        <p:nvSpPr>
          <p:cNvPr id="3" name="Subtitle 2"/>
          <p:cNvSpPr>
            <a:spLocks noGrp="1"/>
          </p:cNvSpPr>
          <p:nvPr>
            <p:ph type="subTitle" idx="1" hasCustomPrompt="1"/>
          </p:nvPr>
        </p:nvSpPr>
        <p:spPr>
          <a:xfrm>
            <a:off x="4572000" y="3754094"/>
            <a:ext cx="3943350" cy="847242"/>
          </a:xfrm>
        </p:spPr>
        <p:txBody>
          <a:bodyPr lIns="22860" tIns="11430" rIns="22860" bIns="11430">
            <a:noAutofit/>
          </a:bodyPr>
          <a:lstStyle>
            <a:lvl1pPr marL="0" indent="0" algn="l">
              <a:buNone/>
              <a:defRPr sz="2000">
                <a:solidFill>
                  <a:schemeClr val="bg1"/>
                </a:solidFill>
              </a:defRPr>
            </a:lvl1pPr>
            <a:lvl2pPr marL="342815" indent="0" algn="ctr">
              <a:buNone/>
              <a:defRPr sz="1500"/>
            </a:lvl2pPr>
            <a:lvl3pPr marL="685628" indent="0" algn="ctr">
              <a:buNone/>
              <a:defRPr sz="1350"/>
            </a:lvl3pPr>
            <a:lvl4pPr marL="1028443" indent="0" algn="ctr">
              <a:buNone/>
              <a:defRPr sz="1200"/>
            </a:lvl4pPr>
            <a:lvl5pPr marL="1371257" indent="0" algn="ctr">
              <a:buNone/>
              <a:defRPr sz="1200"/>
            </a:lvl5pPr>
            <a:lvl6pPr marL="1714072" indent="0" algn="ctr">
              <a:buNone/>
              <a:defRPr sz="1200"/>
            </a:lvl6pPr>
            <a:lvl7pPr marL="2056885" indent="0" algn="ctr">
              <a:buNone/>
              <a:defRPr sz="1200"/>
            </a:lvl7pPr>
            <a:lvl8pPr marL="2399700" indent="0" algn="ctr">
              <a:buNone/>
              <a:defRPr sz="1200"/>
            </a:lvl8pPr>
            <a:lvl9pPr marL="2742515" indent="0" algn="ctr">
              <a:buNone/>
              <a:defRPr sz="1200"/>
            </a:lvl9pPr>
          </a:lstStyle>
          <a:p>
            <a:r>
              <a:rPr lang="en-US"/>
              <a:t>Subtitle</a:t>
            </a:r>
          </a:p>
        </p:txBody>
      </p:sp>
      <p:sp>
        <p:nvSpPr>
          <p:cNvPr id="4" name="Date Placeholder 3"/>
          <p:cNvSpPr>
            <a:spLocks noGrp="1"/>
          </p:cNvSpPr>
          <p:nvPr>
            <p:ph type="dt" sz="half" idx="10"/>
          </p:nvPr>
        </p:nvSpPr>
        <p:spPr>
          <a:xfrm>
            <a:off x="4572000" y="216157"/>
            <a:ext cx="1463469" cy="273844"/>
          </a:xfrm>
        </p:spPr>
        <p:txBody>
          <a:bodyPr lIns="0" tIns="11430" rIns="0" bIns="11430"/>
          <a:lstStyle>
            <a:lvl1pPr algn="l">
              <a:defRPr sz="1400">
                <a:solidFill>
                  <a:schemeClr val="bg1"/>
                </a:solidFill>
              </a:defRPr>
            </a:lvl1pPr>
          </a:lstStyle>
          <a:p>
            <a:fld id="{DC7CBD48-56FC-CC46-85D5-5376B750ACB7}" type="datetime1">
              <a:rPr lang="en-US"/>
              <a:t>6/5/22</a:t>
            </a:fld>
            <a:endParaRPr lang="en-US"/>
          </a:p>
        </p:txBody>
      </p:sp>
      <p:pic>
        <p:nvPicPr>
          <p:cNvPr id="8" name="Graphic 7">
            <a:extLst>
              <a:ext uri="{FF2B5EF4-FFF2-40B4-BE49-F238E27FC236}">
                <a16:creationId xmlns:a16="http://schemas.microsoft.com/office/drawing/2014/main" id="{CB73EF2C-80D4-604C-A01C-82D2581B2D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8325" y="1323507"/>
            <a:ext cx="3279802" cy="658815"/>
          </a:xfrm>
          <a:prstGeom prst="rect">
            <a:avLst/>
          </a:prstGeom>
        </p:spPr>
      </p:pic>
    </p:spTree>
    <p:extLst>
      <p:ext uri="{BB962C8B-B14F-4D97-AF65-F5344CB8AC3E}">
        <p14:creationId xmlns:p14="http://schemas.microsoft.com/office/powerpoint/2010/main" val="37431110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rgbClr val="0C222C"/>
        </a:solidFill>
        <a:effectLst/>
      </p:bgPr>
    </p:bg>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CB8C0338-2BDE-4584-BA57-E6FAFAA9A7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908" y="4739614"/>
            <a:ext cx="1165254" cy="383757"/>
          </a:xfrm>
          <a:prstGeom prst="rect">
            <a:avLst/>
          </a:prstGeom>
        </p:spPr>
      </p:pic>
      <p:sp>
        <p:nvSpPr>
          <p:cNvPr id="4" name="Date Placeholder 3"/>
          <p:cNvSpPr>
            <a:spLocks noGrp="1"/>
          </p:cNvSpPr>
          <p:nvPr>
            <p:ph type="dt" sz="half" idx="10"/>
          </p:nvPr>
        </p:nvSpPr>
        <p:spPr/>
        <p:txBody>
          <a:bodyPr/>
          <a:lstStyle/>
          <a:p>
            <a:fld id="{99231F89-412D-0C46-9093-057372987BC0}" type="datetime1">
              <a:rPr lang="en-US"/>
              <a:t>6/5/22</a:t>
            </a:fld>
            <a:endParaRPr lang="en-US"/>
          </a:p>
        </p:txBody>
      </p:sp>
      <p:sp>
        <p:nvSpPr>
          <p:cNvPr id="5" name="Footer Placeholder 4"/>
          <p:cNvSpPr>
            <a:spLocks noGrp="1"/>
          </p:cNvSpPr>
          <p:nvPr>
            <p:ph type="ftr" sz="quarter" idx="11"/>
          </p:nvPr>
        </p:nvSpPr>
        <p:spPr>
          <a:xfrm>
            <a:off x="1922395" y="4794571"/>
            <a:ext cx="6544139" cy="273844"/>
          </a:xfrm>
        </p:spPr>
        <p:txBody>
          <a:bodyPr/>
          <a:lstStyle/>
          <a:p>
            <a:endParaRPr lang="en-US"/>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58" y="1392726"/>
            <a:ext cx="8048481" cy="3240000"/>
          </a:xfrm>
          <a:prstGeom prst="rect">
            <a:avLst/>
          </a:prstGeom>
        </p:spPr>
        <p:txBody>
          <a:bodyPr lIns="91440" tIns="45720" rIns="91440" bIns="4572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C9EE5AB5-B854-486D-B12E-0B5DAA704D85}"/>
              </a:ext>
            </a:extLst>
          </p:cNvPr>
          <p:cNvSpPr>
            <a:spLocks noGrp="1"/>
          </p:cNvSpPr>
          <p:nvPr>
            <p:ph type="title"/>
          </p:nvPr>
        </p:nvSpPr>
        <p:spPr>
          <a:xfrm>
            <a:off x="547758" y="628858"/>
            <a:ext cx="8048481" cy="476147"/>
          </a:xfrm>
        </p:spPr>
        <p:txBody>
          <a:bodyPr/>
          <a:lstStyle>
            <a:lvl1pPr>
              <a:defRPr sz="2000">
                <a:solidFill>
                  <a:srgbClr val="E5E3D9"/>
                </a:solidFill>
              </a:defRPr>
            </a:lvl1pPr>
          </a:lstStyle>
          <a:p>
            <a:r>
              <a:rPr lang="en-US"/>
              <a:t>Click to edit Master title style</a:t>
            </a:r>
          </a:p>
        </p:txBody>
      </p:sp>
      <p:sp>
        <p:nvSpPr>
          <p:cNvPr id="12" name="Text Placeholder 8">
            <a:extLst>
              <a:ext uri="{FF2B5EF4-FFF2-40B4-BE49-F238E27FC236}">
                <a16:creationId xmlns:a16="http://schemas.microsoft.com/office/drawing/2014/main" id="{E5CCD580-282E-4EFF-995B-6B978CADA866}"/>
              </a:ext>
            </a:extLst>
          </p:cNvPr>
          <p:cNvSpPr>
            <a:spLocks noGrp="1"/>
          </p:cNvSpPr>
          <p:nvPr>
            <p:ph type="body" sz="quarter" idx="13"/>
          </p:nvPr>
        </p:nvSpPr>
        <p:spPr>
          <a:xfrm>
            <a:off x="547759" y="333133"/>
            <a:ext cx="8048482"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707573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rgbClr val="0C222C"/>
        </a:solidFill>
        <a:effectLst/>
      </p:bgPr>
    </p:bg>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CB8C0338-2BDE-4584-BA57-E6FAFAA9A7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908" y="4739615"/>
            <a:ext cx="1165254" cy="383757"/>
          </a:xfrm>
          <a:prstGeom prst="rect">
            <a:avLst/>
          </a:prstGeom>
        </p:spPr>
      </p:pic>
      <p:sp>
        <p:nvSpPr>
          <p:cNvPr id="4" name="Date Placeholder 3"/>
          <p:cNvSpPr>
            <a:spLocks noGrp="1"/>
          </p:cNvSpPr>
          <p:nvPr>
            <p:ph type="dt" sz="half" idx="10"/>
          </p:nvPr>
        </p:nvSpPr>
        <p:spPr/>
        <p:txBody>
          <a:bodyPr/>
          <a:lstStyle/>
          <a:p>
            <a:fld id="{99231F89-412D-0C46-9093-057372987BC0}" type="datetime1">
              <a:rPr lang="en-US"/>
              <a:t>6/5/22</a:t>
            </a:fld>
            <a:endParaRPr lang="en-US" dirty="0"/>
          </a:p>
        </p:txBody>
      </p:sp>
      <p:sp>
        <p:nvSpPr>
          <p:cNvPr id="5" name="Footer Placeholder 4"/>
          <p:cNvSpPr>
            <a:spLocks noGrp="1"/>
          </p:cNvSpPr>
          <p:nvPr>
            <p:ph type="ftr" sz="quarter" idx="11"/>
          </p:nvPr>
        </p:nvSpPr>
        <p:spPr>
          <a:xfrm>
            <a:off x="1922396" y="4794572"/>
            <a:ext cx="6544139" cy="273844"/>
          </a:xfrm>
        </p:spPr>
        <p:txBody>
          <a:bodyPr/>
          <a:lstStyle/>
          <a:p>
            <a:endParaRPr lang="en-US" dirty="0"/>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dirty="0"/>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59" y="1392726"/>
            <a:ext cx="8048481" cy="3240000"/>
          </a:xfrm>
          <a:prstGeom prst="rect">
            <a:avLst/>
          </a:prstGeom>
        </p:spPr>
        <p:txBody>
          <a:bodyPr lIns="91440" tIns="45720" rIns="91440" bIns="4572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C9EE5AB5-B854-486D-B12E-0B5DAA704D85}"/>
              </a:ext>
            </a:extLst>
          </p:cNvPr>
          <p:cNvSpPr>
            <a:spLocks noGrp="1"/>
          </p:cNvSpPr>
          <p:nvPr>
            <p:ph type="title"/>
          </p:nvPr>
        </p:nvSpPr>
        <p:spPr>
          <a:xfrm>
            <a:off x="547759" y="628859"/>
            <a:ext cx="8048481" cy="476147"/>
          </a:xfrm>
        </p:spPr>
        <p:txBody>
          <a:bodyPr/>
          <a:lstStyle>
            <a:lvl1pPr>
              <a:defRPr sz="2000">
                <a:solidFill>
                  <a:srgbClr val="E5E3D9"/>
                </a:solidFill>
              </a:defRPr>
            </a:lvl1pPr>
          </a:lstStyle>
          <a:p>
            <a:r>
              <a:rPr lang="en-US"/>
              <a:t>Click to edit Master title style</a:t>
            </a:r>
          </a:p>
        </p:txBody>
      </p:sp>
      <p:sp>
        <p:nvSpPr>
          <p:cNvPr id="12" name="Text Placeholder 8">
            <a:extLst>
              <a:ext uri="{FF2B5EF4-FFF2-40B4-BE49-F238E27FC236}">
                <a16:creationId xmlns:a16="http://schemas.microsoft.com/office/drawing/2014/main" id="{E5CCD580-282E-4EFF-995B-6B978CADA866}"/>
              </a:ext>
            </a:extLst>
          </p:cNvPr>
          <p:cNvSpPr>
            <a:spLocks noGrp="1"/>
          </p:cNvSpPr>
          <p:nvPr>
            <p:ph type="body" sz="quarter" idx="13"/>
          </p:nvPr>
        </p:nvSpPr>
        <p:spPr>
          <a:xfrm>
            <a:off x="547760" y="333133"/>
            <a:ext cx="8048482"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1158773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Title and Content">
    <p:bg>
      <p:bgPr>
        <a:solidFill>
          <a:srgbClr val="0C222C"/>
        </a:solidFill>
        <a:effectLst/>
      </p:bgPr>
    </p:bg>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CB8C0338-2BDE-4584-BA57-E6FAFAA9A7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908" y="4739614"/>
            <a:ext cx="1165254" cy="383757"/>
          </a:xfrm>
          <a:prstGeom prst="rect">
            <a:avLst/>
          </a:prstGeom>
        </p:spPr>
      </p:pic>
      <p:sp>
        <p:nvSpPr>
          <p:cNvPr id="4" name="Date Placeholder 3"/>
          <p:cNvSpPr>
            <a:spLocks noGrp="1"/>
          </p:cNvSpPr>
          <p:nvPr>
            <p:ph type="dt" sz="half" idx="10"/>
          </p:nvPr>
        </p:nvSpPr>
        <p:spPr/>
        <p:txBody>
          <a:bodyPr/>
          <a:lstStyle/>
          <a:p>
            <a:fld id="{99231F89-412D-0C46-9093-057372987BC0}" type="datetime1">
              <a:rPr lang="en-US"/>
              <a:t>6/5/22</a:t>
            </a:fld>
            <a:endParaRPr lang="en-US"/>
          </a:p>
        </p:txBody>
      </p:sp>
      <p:sp>
        <p:nvSpPr>
          <p:cNvPr id="5" name="Footer Placeholder 4"/>
          <p:cNvSpPr>
            <a:spLocks noGrp="1"/>
          </p:cNvSpPr>
          <p:nvPr>
            <p:ph type="ftr" sz="quarter" idx="11"/>
          </p:nvPr>
        </p:nvSpPr>
        <p:spPr>
          <a:xfrm>
            <a:off x="1922395" y="4794571"/>
            <a:ext cx="6544139" cy="273844"/>
          </a:xfrm>
        </p:spPr>
        <p:txBody>
          <a:bodyPr/>
          <a:lstStyle/>
          <a:p>
            <a:endParaRPr lang="en-US"/>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a:p>
        </p:txBody>
      </p:sp>
      <p:sp>
        <p:nvSpPr>
          <p:cNvPr id="10" name="Title 1">
            <a:extLst>
              <a:ext uri="{FF2B5EF4-FFF2-40B4-BE49-F238E27FC236}">
                <a16:creationId xmlns:a16="http://schemas.microsoft.com/office/drawing/2014/main" id="{C9EE5AB5-B854-486D-B12E-0B5DAA704D85}"/>
              </a:ext>
            </a:extLst>
          </p:cNvPr>
          <p:cNvSpPr>
            <a:spLocks noGrp="1"/>
          </p:cNvSpPr>
          <p:nvPr>
            <p:ph type="title"/>
          </p:nvPr>
        </p:nvSpPr>
        <p:spPr>
          <a:xfrm>
            <a:off x="547758" y="628858"/>
            <a:ext cx="8048481" cy="476147"/>
          </a:xfrm>
        </p:spPr>
        <p:txBody>
          <a:bodyPr/>
          <a:lstStyle>
            <a:lvl1pPr>
              <a:defRPr sz="2000">
                <a:solidFill>
                  <a:srgbClr val="E5E3D9"/>
                </a:solidFill>
              </a:defRPr>
            </a:lvl1pPr>
          </a:lstStyle>
          <a:p>
            <a:r>
              <a:rPr lang="en-US"/>
              <a:t>Click to edit Master title style</a:t>
            </a:r>
          </a:p>
        </p:txBody>
      </p:sp>
      <p:sp>
        <p:nvSpPr>
          <p:cNvPr id="12" name="Text Placeholder 8">
            <a:extLst>
              <a:ext uri="{FF2B5EF4-FFF2-40B4-BE49-F238E27FC236}">
                <a16:creationId xmlns:a16="http://schemas.microsoft.com/office/drawing/2014/main" id="{E5CCD580-282E-4EFF-995B-6B978CADA866}"/>
              </a:ext>
            </a:extLst>
          </p:cNvPr>
          <p:cNvSpPr>
            <a:spLocks noGrp="1"/>
          </p:cNvSpPr>
          <p:nvPr>
            <p:ph type="body" sz="quarter" idx="13"/>
          </p:nvPr>
        </p:nvSpPr>
        <p:spPr>
          <a:xfrm>
            <a:off x="547759" y="333133"/>
            <a:ext cx="8048482"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39480706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content and picture (R) dark1">
    <p:bg>
      <p:bgPr>
        <a:solidFill>
          <a:srgbClr val="0C222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59" y="1338899"/>
            <a:ext cx="3725548" cy="917665"/>
          </a:xfrm>
        </p:spPr>
        <p:txBody>
          <a:bodyPr>
            <a:noAutofit/>
          </a:bodyPr>
          <a:lstStyle>
            <a:lvl1pPr>
              <a:lnSpc>
                <a:spcPct val="100000"/>
              </a:lnSpc>
              <a:defRPr b="1">
                <a:solidFill>
                  <a:srgbClr val="E5E3D9"/>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rgbClr val="E5E3D9"/>
                </a:solidFill>
              </a:defRPr>
            </a:lvl1pPr>
          </a:lstStyle>
          <a:p>
            <a:fld id="{8AE094B2-679E-6849-84B4-69706B82827B}" type="datetime1">
              <a:rPr lang="en-US"/>
              <a:t>6/5/22</a:t>
            </a:fld>
            <a:endParaRPr lang="en-US"/>
          </a:p>
        </p:txBody>
      </p:sp>
      <p:sp>
        <p:nvSpPr>
          <p:cNvPr id="5" name="Footer Placeholder 4"/>
          <p:cNvSpPr>
            <a:spLocks noGrp="1"/>
          </p:cNvSpPr>
          <p:nvPr>
            <p:ph type="ftr" sz="quarter" idx="11"/>
          </p:nvPr>
        </p:nvSpPr>
        <p:spPr/>
        <p:txBody>
          <a:bodyPr/>
          <a:lstStyle>
            <a:lvl1pPr>
              <a:defRPr>
                <a:solidFill>
                  <a:srgbClr val="E5E3D9"/>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E5E3D9"/>
                </a:solidFill>
              </a:defRPr>
            </a:lvl1pPr>
          </a:lstStyle>
          <a:p>
            <a:fld id="{6E737AD4-1126-44A2-B8AE-C24508FC0AC9}" type="slidenum">
              <a:rPr lang="en-US" smtClean="0"/>
              <a:pPr/>
              <a:t>‹#›</a:t>
            </a:fld>
            <a:endParaRPr lang="en-US"/>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47759" y="980064"/>
            <a:ext cx="3725548"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hasCustomPrompt="1"/>
          </p:nvPr>
        </p:nvSpPr>
        <p:spPr>
          <a:xfrm>
            <a:off x="4572000" y="0"/>
            <a:ext cx="4572000" cy="5143500"/>
          </a:xfrm>
        </p:spPr>
        <p:txBody>
          <a:bodyPr/>
          <a:lstStyle>
            <a:lvl1pPr>
              <a:defRPr>
                <a:solidFill>
                  <a:srgbClr val="E5E3D9"/>
                </a:solidFill>
              </a:defRPr>
            </a:lvl1pPr>
          </a:lstStyle>
          <a:p>
            <a:r>
              <a:rPr lang="en-US"/>
              <a:t>Add image from Pickit</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59" y="2571750"/>
            <a:ext cx="3725548" cy="2059200"/>
          </a:xfrm>
          <a:prstGeom prst="rect">
            <a:avLst/>
          </a:prstGeom>
        </p:spPr>
        <p:txBody>
          <a:bodyPr lIns="91440" tIns="45720" rIns="91440" bIns="45720">
            <a:noAutofit/>
          </a:bodyPr>
          <a:lstStyle>
            <a:lvl1pPr marL="0" indent="0">
              <a:lnSpc>
                <a:spcPct val="130000"/>
              </a:lnSpc>
              <a:spcBef>
                <a:spcPts val="0"/>
              </a:spcBef>
              <a:buNone/>
              <a:defRPr sz="1200">
                <a:solidFill>
                  <a:srgbClr val="E5E3D9"/>
                </a:solidFill>
              </a:defRPr>
            </a:lvl1pPr>
          </a:lstStyle>
          <a:p>
            <a:pPr lvl="0"/>
            <a:r>
              <a:rPr lang="en-US"/>
              <a:t>Click to edit Master text styles</a:t>
            </a:r>
          </a:p>
        </p:txBody>
      </p:sp>
    </p:spTree>
    <p:extLst>
      <p:ext uri="{BB962C8B-B14F-4D97-AF65-F5344CB8AC3E}">
        <p14:creationId xmlns:p14="http://schemas.microsoft.com/office/powerpoint/2010/main" val="10282154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content and picture (R) dark2">
    <p:bg>
      <p:bgPr>
        <a:solidFill>
          <a:srgbClr val="0C222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59" y="1338899"/>
            <a:ext cx="3725548" cy="917665"/>
          </a:xfrm>
        </p:spPr>
        <p:txBody>
          <a:bodyPr>
            <a:noAutofit/>
          </a:bodyPr>
          <a:lstStyle>
            <a:lvl1pPr>
              <a:lnSpc>
                <a:spcPct val="100000"/>
              </a:lnSpc>
              <a:defRPr b="1">
                <a:solidFill>
                  <a:srgbClr val="E5E3D9"/>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rgbClr val="E5E3D9"/>
                </a:solidFill>
              </a:defRPr>
            </a:lvl1pPr>
          </a:lstStyle>
          <a:p>
            <a:fld id="{0F6799F7-6FAC-9F4C-8C34-6ABD69D80234}" type="datetime1">
              <a:rPr lang="en-US"/>
              <a:t>6/5/22</a:t>
            </a:fld>
            <a:endParaRPr lang="en-US"/>
          </a:p>
        </p:txBody>
      </p:sp>
      <p:sp>
        <p:nvSpPr>
          <p:cNvPr id="5" name="Footer Placeholder 4"/>
          <p:cNvSpPr>
            <a:spLocks noGrp="1"/>
          </p:cNvSpPr>
          <p:nvPr>
            <p:ph type="ftr" sz="quarter" idx="11"/>
          </p:nvPr>
        </p:nvSpPr>
        <p:spPr/>
        <p:txBody>
          <a:bodyPr/>
          <a:lstStyle>
            <a:lvl1pPr>
              <a:defRPr>
                <a:solidFill>
                  <a:srgbClr val="E5E3D9"/>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E5E3D9"/>
                </a:solidFill>
              </a:defRPr>
            </a:lvl1pPr>
          </a:lstStyle>
          <a:p>
            <a:fld id="{6E737AD4-1126-44A2-B8AE-C24508FC0AC9}" type="slidenum">
              <a:rPr lang="en-US" smtClean="0"/>
              <a:pPr/>
              <a:t>‹#›</a:t>
            </a:fld>
            <a:endParaRPr lang="en-US"/>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hasCustomPrompt="1"/>
          </p:nvPr>
        </p:nvSpPr>
        <p:spPr>
          <a:xfrm>
            <a:off x="4572000" y="0"/>
            <a:ext cx="4572000" cy="5143500"/>
          </a:xfrm>
        </p:spPr>
        <p:txBody>
          <a:bodyPr/>
          <a:lstStyle>
            <a:lvl1pPr>
              <a:defRPr>
                <a:solidFill>
                  <a:srgbClr val="E5E3D9"/>
                </a:solidFill>
              </a:defRPr>
            </a:lvl1pPr>
          </a:lstStyle>
          <a:p>
            <a:r>
              <a:rPr lang="en-US"/>
              <a:t>Add image from Pickit</a:t>
            </a:r>
          </a:p>
        </p:txBody>
      </p:sp>
      <p:pic>
        <p:nvPicPr>
          <p:cNvPr id="3" name="Graphic 2">
            <a:extLst>
              <a:ext uri="{FF2B5EF4-FFF2-40B4-BE49-F238E27FC236}">
                <a16:creationId xmlns:a16="http://schemas.microsoft.com/office/drawing/2014/main" id="{08CA9F33-B109-44C3-8A40-ACE6BE7B8B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8665" y="965147"/>
            <a:ext cx="536447" cy="287378"/>
          </a:xfrm>
          <a:prstGeom prst="rect">
            <a:avLst/>
          </a:prstGeom>
        </p:spPr>
      </p:pic>
      <p:sp>
        <p:nvSpPr>
          <p:cNvPr id="9" name="Content Placeholder 7">
            <a:extLst>
              <a:ext uri="{FF2B5EF4-FFF2-40B4-BE49-F238E27FC236}">
                <a16:creationId xmlns:a16="http://schemas.microsoft.com/office/drawing/2014/main" id="{82512964-BD5E-4B21-BBEB-C81731797100}"/>
              </a:ext>
            </a:extLst>
          </p:cNvPr>
          <p:cNvSpPr>
            <a:spLocks noGrp="1"/>
          </p:cNvSpPr>
          <p:nvPr>
            <p:ph sz="quarter" idx="15"/>
          </p:nvPr>
        </p:nvSpPr>
        <p:spPr>
          <a:xfrm>
            <a:off x="547759" y="2573525"/>
            <a:ext cx="3725548" cy="2059200"/>
          </a:xfrm>
          <a:prstGeom prst="rect">
            <a:avLst/>
          </a:prstGeom>
        </p:spPr>
        <p:txBody>
          <a:bodyPr lIns="91440" tIns="45720" rIns="91440" bIns="45720">
            <a:noAutofit/>
          </a:bodyPr>
          <a:lstStyle>
            <a:lvl1pPr marL="0" indent="0">
              <a:lnSpc>
                <a:spcPct val="130000"/>
              </a:lnSpc>
              <a:spcBef>
                <a:spcPts val="0"/>
              </a:spcBef>
              <a:buNone/>
              <a:defRPr sz="1200">
                <a:solidFill>
                  <a:srgbClr val="E5E3D9"/>
                </a:solidFill>
              </a:defRPr>
            </a:lvl1pPr>
          </a:lstStyle>
          <a:p>
            <a:pPr lvl="0"/>
            <a:r>
              <a:rPr lang="en-US"/>
              <a:t>Click to edit Master text styles</a:t>
            </a:r>
          </a:p>
        </p:txBody>
      </p:sp>
    </p:spTree>
    <p:extLst>
      <p:ext uri="{BB962C8B-B14F-4D97-AF65-F5344CB8AC3E}">
        <p14:creationId xmlns:p14="http://schemas.microsoft.com/office/powerpoint/2010/main" val="1645852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Logo animation">
    <p:bg>
      <p:bgPr>
        <a:solidFill>
          <a:srgbClr val="0C222C"/>
        </a:solidFill>
        <a:effectLst/>
      </p:bgPr>
    </p:bg>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BA0C5435-132B-4F28-8965-0D225EB71DF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908" y="4739614"/>
            <a:ext cx="1165254" cy="383757"/>
          </a:xfrm>
          <a:prstGeom prst="rect">
            <a:avLst/>
          </a:prstGeom>
        </p:spPr>
      </p:pic>
    </p:spTree>
    <p:extLst>
      <p:ext uri="{BB962C8B-B14F-4D97-AF65-F5344CB8AC3E}">
        <p14:creationId xmlns:p14="http://schemas.microsoft.com/office/powerpoint/2010/main" val="41836210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Logo animation">
    <p:bg>
      <p:bgPr>
        <a:solidFill>
          <a:srgbClr val="0C222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6982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9231F89-412D-0C46-9093-057372987BC0}" type="datetime1">
              <a:rPr lang="en-US"/>
              <a:t>6/5/22</a:t>
            </a:fld>
            <a:endParaRPr lang="en-US"/>
          </a:p>
        </p:txBody>
      </p:sp>
      <p:sp>
        <p:nvSpPr>
          <p:cNvPr id="5" name="Footer Placeholder 4"/>
          <p:cNvSpPr>
            <a:spLocks noGrp="1"/>
          </p:cNvSpPr>
          <p:nvPr>
            <p:ph type="ftr" sz="quarter" idx="11"/>
          </p:nvPr>
        </p:nvSpPr>
        <p:spPr>
          <a:xfrm>
            <a:off x="1922395" y="4794571"/>
            <a:ext cx="6544139" cy="273844"/>
          </a:xfrm>
        </p:spPr>
        <p:txBody>
          <a:bodyPr/>
          <a:lstStyle/>
          <a:p>
            <a:endParaRPr lang="en-US"/>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58" y="1392726"/>
            <a:ext cx="8048481" cy="3240000"/>
          </a:xfrm>
          <a:prstGeom prst="rect">
            <a:avLst/>
          </a:prstGeom>
        </p:spPr>
        <p:txBody>
          <a:bodyPr lIns="91440" tIns="45720" rIns="91440" bIns="45720"/>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C9EE5AB5-B854-486D-B12E-0B5DAA704D85}"/>
              </a:ext>
            </a:extLst>
          </p:cNvPr>
          <p:cNvSpPr>
            <a:spLocks noGrp="1"/>
          </p:cNvSpPr>
          <p:nvPr>
            <p:ph type="title"/>
          </p:nvPr>
        </p:nvSpPr>
        <p:spPr>
          <a:xfrm>
            <a:off x="547758" y="628858"/>
            <a:ext cx="8048481" cy="476147"/>
          </a:xfrm>
        </p:spPr>
        <p:txBody>
          <a:bodyPr/>
          <a:lstStyle>
            <a:lvl1pPr>
              <a:defRPr/>
            </a:lvl1pPr>
          </a:lstStyle>
          <a:p>
            <a:r>
              <a:rPr lang="en-US"/>
              <a:t>Click to edit Master title style</a:t>
            </a:r>
          </a:p>
        </p:txBody>
      </p:sp>
      <p:pic>
        <p:nvPicPr>
          <p:cNvPr id="11" name="Picture 10" descr="A picture containing drawing&#10;&#10;Description automatically generated">
            <a:extLst>
              <a:ext uri="{FF2B5EF4-FFF2-40B4-BE49-F238E27FC236}">
                <a16:creationId xmlns:a16="http://schemas.microsoft.com/office/drawing/2014/main" id="{1C82C10C-2146-434F-A163-D7049CE891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909" y="4728569"/>
            <a:ext cx="1165252" cy="383756"/>
          </a:xfrm>
          <a:prstGeom prst="rect">
            <a:avLst/>
          </a:prstGeom>
        </p:spPr>
      </p:pic>
      <p:sp>
        <p:nvSpPr>
          <p:cNvPr id="12" name="Text Placeholder 8">
            <a:extLst>
              <a:ext uri="{FF2B5EF4-FFF2-40B4-BE49-F238E27FC236}">
                <a16:creationId xmlns:a16="http://schemas.microsoft.com/office/drawing/2014/main" id="{E5CCD580-282E-4EFF-995B-6B978CADA866}"/>
              </a:ext>
            </a:extLst>
          </p:cNvPr>
          <p:cNvSpPr>
            <a:spLocks noGrp="1"/>
          </p:cNvSpPr>
          <p:nvPr>
            <p:ph type="body" sz="quarter" idx="13"/>
          </p:nvPr>
        </p:nvSpPr>
        <p:spPr>
          <a:xfrm>
            <a:off x="547759" y="333133"/>
            <a:ext cx="8048482"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356506077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4DBD530-0C95-B248-BE6E-460D25DC0467}" type="datetime1">
              <a:rPr lang="en-US"/>
              <a:t>6/5/22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47759" y="333133"/>
            <a:ext cx="8048482"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59" y="1392726"/>
            <a:ext cx="3725548" cy="3240000"/>
          </a:xfrm>
          <a:prstGeom prst="rect">
            <a:avLst/>
          </a:prstGeom>
        </p:spPr>
        <p:txBody>
          <a:bodyPr lIns="91440" tIns="45720" rIns="91440" b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E584EC5E-0F4F-4D27-96CF-2C9E04FB2028}"/>
              </a:ext>
            </a:extLst>
          </p:cNvPr>
          <p:cNvSpPr>
            <a:spLocks noGrp="1"/>
          </p:cNvSpPr>
          <p:nvPr>
            <p:ph sz="quarter" idx="16"/>
          </p:nvPr>
        </p:nvSpPr>
        <p:spPr>
          <a:xfrm>
            <a:off x="4870693" y="1392726"/>
            <a:ext cx="3725548" cy="3240000"/>
          </a:xfrm>
          <a:prstGeom prst="rect">
            <a:avLst/>
          </a:prstGeom>
        </p:spPr>
        <p:txBody>
          <a:bodyPr lIns="91440" tIns="0" rIns="91440" bIns="45720">
            <a:noAutofit/>
          </a:bodyPr>
          <a:lstStyle>
            <a:lvl1pPr marL="0" indent="0">
              <a:lnSpc>
                <a:spcPct val="130000"/>
              </a:lnSpc>
              <a:spcBef>
                <a:spcPts val="0"/>
              </a:spcBef>
              <a:buNone/>
              <a:defRPr sz="1200"/>
            </a:lvl1pPr>
          </a:lstStyle>
          <a:p>
            <a:pPr lvl="0"/>
            <a:r>
              <a:rPr lang="en-US"/>
              <a:t>Click to edit Master text styles</a:t>
            </a:r>
          </a:p>
        </p:txBody>
      </p:sp>
      <p:sp>
        <p:nvSpPr>
          <p:cNvPr id="11" name="Title 1">
            <a:extLst>
              <a:ext uri="{FF2B5EF4-FFF2-40B4-BE49-F238E27FC236}">
                <a16:creationId xmlns:a16="http://schemas.microsoft.com/office/drawing/2014/main" id="{4DC0CDF4-3DF1-4EE2-B9E5-B969E0D2EB35}"/>
              </a:ext>
            </a:extLst>
          </p:cNvPr>
          <p:cNvSpPr>
            <a:spLocks noGrp="1"/>
          </p:cNvSpPr>
          <p:nvPr>
            <p:ph type="title"/>
          </p:nvPr>
        </p:nvSpPr>
        <p:spPr>
          <a:xfrm>
            <a:off x="547758" y="628858"/>
            <a:ext cx="8048481" cy="476147"/>
          </a:xfrm>
        </p:spPr>
        <p:txBody>
          <a:bodyPr/>
          <a:lstStyle>
            <a:lvl1pPr>
              <a:defRPr/>
            </a:lvl1pPr>
          </a:lstStyle>
          <a:p>
            <a:r>
              <a:rPr lang="en-US"/>
              <a:t>Click to edit Master title style</a:t>
            </a:r>
          </a:p>
        </p:txBody>
      </p:sp>
      <p:pic>
        <p:nvPicPr>
          <p:cNvPr id="13" name="Picture 12" descr="A picture containing drawing&#10;&#10;Description automatically generated">
            <a:extLst>
              <a:ext uri="{FF2B5EF4-FFF2-40B4-BE49-F238E27FC236}">
                <a16:creationId xmlns:a16="http://schemas.microsoft.com/office/drawing/2014/main" id="{644257F0-7380-4CEB-98E6-68BAB4500B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909" y="4728569"/>
            <a:ext cx="1165252" cy="383756"/>
          </a:xfrm>
          <a:prstGeom prst="rect">
            <a:avLst/>
          </a:prstGeom>
        </p:spPr>
      </p:pic>
    </p:spTree>
    <p:extLst>
      <p:ext uri="{BB962C8B-B14F-4D97-AF65-F5344CB8AC3E}">
        <p14:creationId xmlns:p14="http://schemas.microsoft.com/office/powerpoint/2010/main" val="33990993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content and picture (R)">
    <p:spTree>
      <p:nvGrpSpPr>
        <p:cNvPr id="1" name=""/>
        <p:cNvGrpSpPr/>
        <p:nvPr/>
      </p:nvGrpSpPr>
      <p:grpSpPr>
        <a:xfrm>
          <a:off x="0" y="0"/>
          <a:ext cx="0" cy="0"/>
          <a:chOff x="0" y="0"/>
          <a:chExt cx="0" cy="0"/>
        </a:xfrm>
      </p:grpSpPr>
      <p:sp>
        <p:nvSpPr>
          <p:cNvPr id="2" name="Title 1"/>
          <p:cNvSpPr>
            <a:spLocks noGrp="1"/>
          </p:cNvSpPr>
          <p:nvPr>
            <p:ph type="title"/>
          </p:nvPr>
        </p:nvSpPr>
        <p:spPr>
          <a:xfrm>
            <a:off x="547759" y="628858"/>
            <a:ext cx="3725548" cy="476147"/>
          </a:xfrm>
        </p:spPr>
        <p:txBody>
          <a:bodyPr/>
          <a:lstStyle>
            <a:lvl1pPr>
              <a:defRPr/>
            </a:lvl1pPr>
          </a:lstStyle>
          <a:p>
            <a:r>
              <a:rPr lang="en-US"/>
              <a:t>Click to edit Master title style</a:t>
            </a:r>
          </a:p>
        </p:txBody>
      </p:sp>
      <p:sp>
        <p:nvSpPr>
          <p:cNvPr id="4" name="Date Placeholder 3"/>
          <p:cNvSpPr>
            <a:spLocks noGrp="1"/>
          </p:cNvSpPr>
          <p:nvPr>
            <p:ph type="dt" sz="half" idx="10"/>
          </p:nvPr>
        </p:nvSpPr>
        <p:spPr/>
        <p:txBody>
          <a:bodyPr/>
          <a:lstStyle/>
          <a:p>
            <a:fld id="{C902647A-536E-584B-B949-515973F932E5}" type="datetime1">
              <a:rPr lang="en-US"/>
              <a:t>6/5/22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47759" y="333133"/>
            <a:ext cx="3725548"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hasCustomPrompt="1"/>
          </p:nvPr>
        </p:nvSpPr>
        <p:spPr>
          <a:xfrm>
            <a:off x="4572000" y="0"/>
            <a:ext cx="4572000" cy="5143500"/>
          </a:xfrm>
        </p:spPr>
        <p:txBody>
          <a:bodyPr/>
          <a:lstStyle>
            <a:lvl1pPr>
              <a:defRPr/>
            </a:lvl1pPr>
          </a:lstStyle>
          <a:p>
            <a:r>
              <a:rPr lang="en-US"/>
              <a:t>Add image from Pickit</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59" y="1393842"/>
            <a:ext cx="3725548" cy="3238884"/>
          </a:xfrm>
          <a:prstGeom prst="rect">
            <a:avLst/>
          </a:prstGeom>
        </p:spPr>
        <p:txBody>
          <a:bodyPr lIns="91440" tIns="45720" rIns="91440" bIns="45720"/>
          <a:lstStyle>
            <a:lvl1pPr>
              <a:spcBef>
                <a:spcPts val="1800"/>
              </a:spcBef>
              <a:defRPr/>
            </a:lvl1pPr>
            <a:lvl2pPr>
              <a:spcBef>
                <a:spcPts val="450"/>
              </a:spcBef>
              <a:defRPr/>
            </a:lvl2pPr>
            <a:lvl3pPr>
              <a:spcBef>
                <a:spcPts val="450"/>
              </a:spcBef>
              <a:defRPr/>
            </a:lvl3pPr>
            <a:lvl4pPr>
              <a:spcBef>
                <a:spcPts val="450"/>
              </a:spcBef>
              <a:defRPr/>
            </a:lvl4pPr>
            <a:lvl5pPr>
              <a:spcBef>
                <a:spcPts val="45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descr="A picture containing drawing&#10;&#10;Description automatically generated">
            <a:extLst>
              <a:ext uri="{FF2B5EF4-FFF2-40B4-BE49-F238E27FC236}">
                <a16:creationId xmlns:a16="http://schemas.microsoft.com/office/drawing/2014/main" id="{67170DE7-A693-410C-AF1A-F6F1F817EF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909" y="4728569"/>
            <a:ext cx="1165252" cy="383756"/>
          </a:xfrm>
          <a:prstGeom prst="rect">
            <a:avLst/>
          </a:prstGeom>
        </p:spPr>
      </p:pic>
    </p:spTree>
    <p:extLst>
      <p:ext uri="{BB962C8B-B14F-4D97-AF65-F5344CB8AC3E}">
        <p14:creationId xmlns:p14="http://schemas.microsoft.com/office/powerpoint/2010/main" val="18322100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2_Title, content and picture (R) Light">
    <p:bg>
      <p:bgPr>
        <a:solidFill>
          <a:srgbClr val="E6E4D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59" y="1338899"/>
            <a:ext cx="3725548" cy="917665"/>
          </a:xfrm>
        </p:spPr>
        <p:txBody>
          <a:bodyPr>
            <a:noAutofit/>
          </a:bodyPr>
          <a:lstStyle>
            <a:lvl1pPr>
              <a:lnSpc>
                <a:spcPct val="100000"/>
              </a:lnSpc>
              <a:defRPr b="1">
                <a:solidFill>
                  <a:srgbClr val="094E5D"/>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rgbClr val="094E5D"/>
                </a:solidFill>
              </a:defRPr>
            </a:lvl1pPr>
          </a:lstStyle>
          <a:p>
            <a:fld id="{794C2AEC-A073-364D-81B6-67774822CBAC}" type="datetime1">
              <a:rPr lang="sv-SE" smtClean="0"/>
              <a:t>2022-06-05</a:t>
            </a:fld>
            <a:endParaRPr lang="en-US"/>
          </a:p>
        </p:txBody>
      </p:sp>
      <p:sp>
        <p:nvSpPr>
          <p:cNvPr id="5" name="Footer Placeholder 4"/>
          <p:cNvSpPr>
            <a:spLocks noGrp="1"/>
          </p:cNvSpPr>
          <p:nvPr>
            <p:ph type="ftr" sz="quarter" idx="11"/>
          </p:nvPr>
        </p:nvSpPr>
        <p:spPr/>
        <p:txBody>
          <a:bodyPr/>
          <a:lstStyle>
            <a:lvl1pPr>
              <a:defRPr>
                <a:solidFill>
                  <a:srgbClr val="094E5D"/>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094E5D"/>
                </a:solidFill>
              </a:defRPr>
            </a:lvl1pPr>
          </a:lstStyle>
          <a:p>
            <a:fld id="{6E737AD4-1126-44A2-B8AE-C24508FC0AC9}" type="slidenum">
              <a:rPr lang="en-US" smtClean="0"/>
              <a:pPr/>
              <a:t>‹#›</a:t>
            </a:fld>
            <a:endParaRPr lang="en-US"/>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4572000" y="0"/>
            <a:ext cx="4572000" cy="5143500"/>
          </a:xfrm>
        </p:spPr>
        <p:txBody>
          <a:bodyPr/>
          <a:lstStyle>
            <a:lvl1pPr>
              <a:defRPr>
                <a:solidFill>
                  <a:srgbClr val="094E5D"/>
                </a:solidFill>
              </a:defRPr>
            </a:lvl1pPr>
          </a:lstStyle>
          <a:p>
            <a:r>
              <a:rPr lang="en-US"/>
              <a:t>Click icon to add picture</a:t>
            </a:r>
          </a:p>
        </p:txBody>
      </p:sp>
      <p:pic>
        <p:nvPicPr>
          <p:cNvPr id="3" name="Graphic 2">
            <a:extLst>
              <a:ext uri="{FF2B5EF4-FFF2-40B4-BE49-F238E27FC236}">
                <a16:creationId xmlns:a16="http://schemas.microsoft.com/office/drawing/2014/main" id="{08CA9F33-B109-44C3-8A40-ACE6BE7B8B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8665" y="965147"/>
            <a:ext cx="536447" cy="287378"/>
          </a:xfrm>
          <a:prstGeom prst="rect">
            <a:avLst/>
          </a:prstGeom>
        </p:spPr>
      </p:pic>
      <p:sp>
        <p:nvSpPr>
          <p:cNvPr id="9" name="Content Placeholder 7">
            <a:extLst>
              <a:ext uri="{FF2B5EF4-FFF2-40B4-BE49-F238E27FC236}">
                <a16:creationId xmlns:a16="http://schemas.microsoft.com/office/drawing/2014/main" id="{82512964-BD5E-4B21-BBEB-C81731797100}"/>
              </a:ext>
            </a:extLst>
          </p:cNvPr>
          <p:cNvSpPr>
            <a:spLocks noGrp="1"/>
          </p:cNvSpPr>
          <p:nvPr>
            <p:ph sz="quarter" idx="15"/>
          </p:nvPr>
        </p:nvSpPr>
        <p:spPr>
          <a:xfrm>
            <a:off x="547759" y="2573525"/>
            <a:ext cx="3725548" cy="2059200"/>
          </a:xfrm>
          <a:prstGeom prst="rect">
            <a:avLst/>
          </a:prstGeom>
        </p:spPr>
        <p:txBody>
          <a:bodyPr lIns="91440" tIns="45720" rIns="91440" bIns="45720">
            <a:noAutofit/>
          </a:bodyPr>
          <a:lstStyle>
            <a:lvl1pPr marL="0" indent="0">
              <a:lnSpc>
                <a:spcPct val="130000"/>
              </a:lnSpc>
              <a:spcBef>
                <a:spcPts val="0"/>
              </a:spcBef>
              <a:buNone/>
              <a:defRPr sz="1200">
                <a:solidFill>
                  <a:srgbClr val="094E5D"/>
                </a:solidFill>
              </a:defRPr>
            </a:lvl1pPr>
          </a:lstStyle>
          <a:p>
            <a:pPr lvl="0"/>
            <a:r>
              <a:rPr lang="en-US"/>
              <a:t>Click to edit Master text styles</a:t>
            </a:r>
          </a:p>
        </p:txBody>
      </p:sp>
    </p:spTree>
    <p:extLst>
      <p:ext uri="{BB962C8B-B14F-4D97-AF65-F5344CB8AC3E}">
        <p14:creationId xmlns:p14="http://schemas.microsoft.com/office/powerpoint/2010/main" val="2599484078"/>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content and picture (R)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59" y="1338899"/>
            <a:ext cx="3725548" cy="917665"/>
          </a:xfrm>
        </p:spPr>
        <p:txBody>
          <a:bodyPr>
            <a:noAutofit/>
          </a:bodyPr>
          <a:lstStyle>
            <a:lvl1pPr>
              <a:lnSpc>
                <a:spcPct val="100000"/>
              </a:lnSpc>
              <a:defRPr b="1">
                <a:solidFill>
                  <a:schemeClr val="bg1"/>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794C2AEC-A073-364D-81B6-67774822CBAC}" type="datetime1">
              <a:rPr lang="sv-SE" smtClean="0"/>
              <a:t>2022-06-05</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6E737AD4-1126-44A2-B8AE-C24508FC0AC9}" type="slidenum">
              <a:rPr lang="en-US" smtClean="0"/>
              <a:pPr/>
              <a:t>‹#›</a:t>
            </a:fld>
            <a:endParaRPr lang="en-US"/>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4572000" y="0"/>
            <a:ext cx="4572000" cy="5143500"/>
          </a:xfrm>
        </p:spPr>
        <p:txBody>
          <a:bodyPr/>
          <a:lstStyle>
            <a:lvl1pPr>
              <a:defRPr>
                <a:solidFill>
                  <a:schemeClr val="bg1"/>
                </a:solidFill>
              </a:defRPr>
            </a:lvl1pPr>
          </a:lstStyle>
          <a:p>
            <a:r>
              <a:rPr lang="en-US"/>
              <a:t>Click icon to add picture</a:t>
            </a:r>
          </a:p>
        </p:txBody>
      </p:sp>
      <p:pic>
        <p:nvPicPr>
          <p:cNvPr id="3" name="Graphic 2">
            <a:extLst>
              <a:ext uri="{FF2B5EF4-FFF2-40B4-BE49-F238E27FC236}">
                <a16:creationId xmlns:a16="http://schemas.microsoft.com/office/drawing/2014/main" id="{08CA9F33-B109-44C3-8A40-ACE6BE7B8B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8665" y="965147"/>
            <a:ext cx="536447" cy="287378"/>
          </a:xfrm>
          <a:prstGeom prst="rect">
            <a:avLst/>
          </a:prstGeom>
        </p:spPr>
      </p:pic>
      <p:sp>
        <p:nvSpPr>
          <p:cNvPr id="9" name="Content Placeholder 7">
            <a:extLst>
              <a:ext uri="{FF2B5EF4-FFF2-40B4-BE49-F238E27FC236}">
                <a16:creationId xmlns:a16="http://schemas.microsoft.com/office/drawing/2014/main" id="{82512964-BD5E-4B21-BBEB-C81731797100}"/>
              </a:ext>
            </a:extLst>
          </p:cNvPr>
          <p:cNvSpPr>
            <a:spLocks noGrp="1"/>
          </p:cNvSpPr>
          <p:nvPr>
            <p:ph sz="quarter" idx="15"/>
          </p:nvPr>
        </p:nvSpPr>
        <p:spPr>
          <a:xfrm>
            <a:off x="547759" y="2573525"/>
            <a:ext cx="3725548" cy="2059200"/>
          </a:xfrm>
          <a:prstGeom prst="rect">
            <a:avLst/>
          </a:prstGeom>
        </p:spPr>
        <p:txBody>
          <a:bodyPr lIns="91440" tIns="45720" rIns="91440" bIns="45720">
            <a:noAutofit/>
          </a:bodyPr>
          <a:lstStyle>
            <a:lvl1pPr marL="0" indent="0">
              <a:lnSpc>
                <a:spcPct val="130000"/>
              </a:lnSpc>
              <a:spcBef>
                <a:spcPts val="0"/>
              </a:spcBef>
              <a:buNone/>
              <a:defRPr sz="12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71213316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bg>
      <p:bgPr>
        <a:solidFill>
          <a:srgbClr val="0C222C"/>
        </a:solidFill>
        <a:effectLst/>
      </p:bgPr>
    </p:bg>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CB8C0338-2BDE-4584-BA57-E6FAFAA9A7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908" y="4739615"/>
            <a:ext cx="1165254" cy="383757"/>
          </a:xfrm>
          <a:prstGeom prst="rect">
            <a:avLst/>
          </a:prstGeom>
        </p:spPr>
      </p:pic>
      <p:sp>
        <p:nvSpPr>
          <p:cNvPr id="4" name="Date Placeholder 3"/>
          <p:cNvSpPr>
            <a:spLocks noGrp="1"/>
          </p:cNvSpPr>
          <p:nvPr>
            <p:ph type="dt" sz="half" idx="10"/>
          </p:nvPr>
        </p:nvSpPr>
        <p:spPr/>
        <p:txBody>
          <a:bodyPr/>
          <a:lstStyle/>
          <a:p>
            <a:fld id="{99231F89-412D-0C46-9093-057372987BC0}" type="datetime1">
              <a:rPr lang="en-US"/>
              <a:t>6/5/22</a:t>
            </a:fld>
            <a:endParaRPr lang="en-US" dirty="0"/>
          </a:p>
        </p:txBody>
      </p:sp>
      <p:sp>
        <p:nvSpPr>
          <p:cNvPr id="5" name="Footer Placeholder 4"/>
          <p:cNvSpPr>
            <a:spLocks noGrp="1"/>
          </p:cNvSpPr>
          <p:nvPr>
            <p:ph type="ftr" sz="quarter" idx="11"/>
          </p:nvPr>
        </p:nvSpPr>
        <p:spPr>
          <a:xfrm>
            <a:off x="1922396" y="4794572"/>
            <a:ext cx="6544139" cy="273844"/>
          </a:xfrm>
        </p:spPr>
        <p:txBody>
          <a:bodyPr/>
          <a:lstStyle/>
          <a:p>
            <a:endParaRPr lang="en-US" dirty="0"/>
          </a:p>
        </p:txBody>
      </p:sp>
      <p:sp>
        <p:nvSpPr>
          <p:cNvPr id="6" name="Slide Number Placeholder 5"/>
          <p:cNvSpPr>
            <a:spLocks noGrp="1"/>
          </p:cNvSpPr>
          <p:nvPr>
            <p:ph type="sldNum" sz="quarter" idx="12"/>
          </p:nvPr>
        </p:nvSpPr>
        <p:spPr/>
        <p:txBody>
          <a:bodyPr/>
          <a:lstStyle/>
          <a:p>
            <a:fld id="{6E737AD4-1126-44A2-B8AE-C24508FC0AC9}" type="slidenum">
              <a:rPr lang="en-US" smtClean="0"/>
              <a:t>‹#›</a:t>
            </a:fld>
            <a:endParaRPr lang="en-US" dirty="0"/>
          </a:p>
        </p:txBody>
      </p:sp>
      <p:sp>
        <p:nvSpPr>
          <p:cNvPr id="10" name="Title 1">
            <a:extLst>
              <a:ext uri="{FF2B5EF4-FFF2-40B4-BE49-F238E27FC236}">
                <a16:creationId xmlns:a16="http://schemas.microsoft.com/office/drawing/2014/main" id="{C9EE5AB5-B854-486D-B12E-0B5DAA704D85}"/>
              </a:ext>
            </a:extLst>
          </p:cNvPr>
          <p:cNvSpPr>
            <a:spLocks noGrp="1"/>
          </p:cNvSpPr>
          <p:nvPr>
            <p:ph type="title"/>
          </p:nvPr>
        </p:nvSpPr>
        <p:spPr>
          <a:xfrm>
            <a:off x="547759" y="628859"/>
            <a:ext cx="8048481" cy="476147"/>
          </a:xfrm>
        </p:spPr>
        <p:txBody>
          <a:bodyPr/>
          <a:lstStyle>
            <a:lvl1pPr>
              <a:defRPr sz="2000">
                <a:solidFill>
                  <a:srgbClr val="E5E3D9"/>
                </a:solidFill>
              </a:defRPr>
            </a:lvl1pPr>
          </a:lstStyle>
          <a:p>
            <a:r>
              <a:rPr lang="en-US"/>
              <a:t>Click to edit Master title style</a:t>
            </a:r>
          </a:p>
        </p:txBody>
      </p:sp>
      <p:sp>
        <p:nvSpPr>
          <p:cNvPr id="12" name="Text Placeholder 8">
            <a:extLst>
              <a:ext uri="{FF2B5EF4-FFF2-40B4-BE49-F238E27FC236}">
                <a16:creationId xmlns:a16="http://schemas.microsoft.com/office/drawing/2014/main" id="{E5CCD580-282E-4EFF-995B-6B978CADA866}"/>
              </a:ext>
            </a:extLst>
          </p:cNvPr>
          <p:cNvSpPr>
            <a:spLocks noGrp="1"/>
          </p:cNvSpPr>
          <p:nvPr>
            <p:ph type="body" sz="quarter" idx="13"/>
          </p:nvPr>
        </p:nvSpPr>
        <p:spPr>
          <a:xfrm>
            <a:off x="547760" y="333133"/>
            <a:ext cx="8048482"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994663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itle, content and picture (R) dark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59" y="1338899"/>
            <a:ext cx="3725548" cy="917665"/>
          </a:xfrm>
        </p:spPr>
        <p:txBody>
          <a:bodyPr>
            <a:noAutofit/>
          </a:bodyPr>
          <a:lstStyle>
            <a:lvl1pPr>
              <a:lnSpc>
                <a:spcPct val="100000"/>
              </a:lnSpc>
              <a:defRPr b="1">
                <a:solidFill>
                  <a:schemeClr val="bg1"/>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794C2AEC-A073-364D-81B6-67774822CBAC}" type="datetime1">
              <a:rPr lang="sv-SE" smtClean="0"/>
              <a:t>2022-06-05</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6E737AD4-1126-44A2-B8AE-C24508FC0AC9}" type="slidenum">
              <a:rPr lang="en-US" smtClean="0"/>
              <a:pPr/>
              <a:t>‹#›</a:t>
            </a:fld>
            <a:endParaRPr lang="en-US"/>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4572000" y="0"/>
            <a:ext cx="4572000" cy="5143500"/>
          </a:xfrm>
        </p:spPr>
        <p:txBody>
          <a:bodyPr/>
          <a:lstStyle>
            <a:lvl1pPr>
              <a:defRPr>
                <a:solidFill>
                  <a:schemeClr val="bg1"/>
                </a:solidFill>
              </a:defRPr>
            </a:lvl1pPr>
          </a:lstStyle>
          <a:p>
            <a:r>
              <a:rPr lang="en-US"/>
              <a:t>Click icon to add picture</a:t>
            </a:r>
          </a:p>
        </p:txBody>
      </p:sp>
      <p:pic>
        <p:nvPicPr>
          <p:cNvPr id="3" name="Graphic 2">
            <a:extLst>
              <a:ext uri="{FF2B5EF4-FFF2-40B4-BE49-F238E27FC236}">
                <a16:creationId xmlns:a16="http://schemas.microsoft.com/office/drawing/2014/main" id="{08CA9F33-B109-44C3-8A40-ACE6BE7B8B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8665" y="965147"/>
            <a:ext cx="536447" cy="287378"/>
          </a:xfrm>
          <a:prstGeom prst="rect">
            <a:avLst/>
          </a:prstGeom>
        </p:spPr>
      </p:pic>
      <p:sp>
        <p:nvSpPr>
          <p:cNvPr id="9" name="Content Placeholder 7">
            <a:extLst>
              <a:ext uri="{FF2B5EF4-FFF2-40B4-BE49-F238E27FC236}">
                <a16:creationId xmlns:a16="http://schemas.microsoft.com/office/drawing/2014/main" id="{82512964-BD5E-4B21-BBEB-C81731797100}"/>
              </a:ext>
            </a:extLst>
          </p:cNvPr>
          <p:cNvSpPr>
            <a:spLocks noGrp="1"/>
          </p:cNvSpPr>
          <p:nvPr>
            <p:ph sz="quarter" idx="15"/>
          </p:nvPr>
        </p:nvSpPr>
        <p:spPr>
          <a:xfrm>
            <a:off x="547759" y="2573525"/>
            <a:ext cx="3725548" cy="2059200"/>
          </a:xfrm>
          <a:prstGeom prst="rect">
            <a:avLst/>
          </a:prstGeom>
        </p:spPr>
        <p:txBody>
          <a:bodyPr lIns="91440" tIns="45720" rIns="91440" bIns="45720">
            <a:noAutofit/>
          </a:bodyPr>
          <a:lstStyle>
            <a:lvl1pPr marL="0" indent="0">
              <a:lnSpc>
                <a:spcPct val="130000"/>
              </a:lnSpc>
              <a:spcBef>
                <a:spcPts val="0"/>
              </a:spcBef>
              <a:buNone/>
              <a:defRPr sz="12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75207060"/>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3_Title, content and picture (R) Light 2">
    <p:bg>
      <p:bgPr>
        <a:solidFill>
          <a:srgbClr val="F2F1E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59" y="1338899"/>
            <a:ext cx="3725548" cy="917665"/>
          </a:xfrm>
        </p:spPr>
        <p:txBody>
          <a:bodyPr>
            <a:noAutofit/>
          </a:bodyPr>
          <a:lstStyle>
            <a:lvl1pPr>
              <a:lnSpc>
                <a:spcPct val="100000"/>
              </a:lnSpc>
              <a:defRPr b="1">
                <a:solidFill>
                  <a:srgbClr val="094E5D"/>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rgbClr val="094E5D"/>
                </a:solidFill>
              </a:defRPr>
            </a:lvl1pPr>
          </a:lstStyle>
          <a:p>
            <a:fld id="{794C2AEC-A073-364D-81B6-67774822CBAC}" type="datetime1">
              <a:rPr lang="sv-SE" smtClean="0"/>
              <a:t>2022-06-05</a:t>
            </a:fld>
            <a:endParaRPr lang="en-US"/>
          </a:p>
        </p:txBody>
      </p:sp>
      <p:sp>
        <p:nvSpPr>
          <p:cNvPr id="5" name="Footer Placeholder 4"/>
          <p:cNvSpPr>
            <a:spLocks noGrp="1"/>
          </p:cNvSpPr>
          <p:nvPr>
            <p:ph type="ftr" sz="quarter" idx="11"/>
          </p:nvPr>
        </p:nvSpPr>
        <p:spPr/>
        <p:txBody>
          <a:bodyPr/>
          <a:lstStyle>
            <a:lvl1pPr>
              <a:defRPr>
                <a:solidFill>
                  <a:srgbClr val="094E5D"/>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094E5D"/>
                </a:solidFill>
              </a:defRPr>
            </a:lvl1pPr>
          </a:lstStyle>
          <a:p>
            <a:fld id="{6E737AD4-1126-44A2-B8AE-C24508FC0AC9}" type="slidenum">
              <a:rPr lang="en-US" smtClean="0"/>
              <a:pPr/>
              <a:t>‹#›</a:t>
            </a:fld>
            <a:endParaRPr lang="en-US"/>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4572000" y="0"/>
            <a:ext cx="4572000" cy="5143500"/>
          </a:xfrm>
        </p:spPr>
        <p:txBody>
          <a:bodyPr/>
          <a:lstStyle>
            <a:lvl1pPr>
              <a:defRPr>
                <a:solidFill>
                  <a:srgbClr val="094E5D"/>
                </a:solidFill>
              </a:defRPr>
            </a:lvl1pPr>
          </a:lstStyle>
          <a:p>
            <a:r>
              <a:rPr lang="en-US"/>
              <a:t>Click icon to add picture</a:t>
            </a:r>
          </a:p>
        </p:txBody>
      </p:sp>
      <p:pic>
        <p:nvPicPr>
          <p:cNvPr id="3" name="Graphic 2">
            <a:extLst>
              <a:ext uri="{FF2B5EF4-FFF2-40B4-BE49-F238E27FC236}">
                <a16:creationId xmlns:a16="http://schemas.microsoft.com/office/drawing/2014/main" id="{08CA9F33-B109-44C3-8A40-ACE6BE7B8B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8665" y="965147"/>
            <a:ext cx="536447" cy="287378"/>
          </a:xfrm>
          <a:prstGeom prst="rect">
            <a:avLst/>
          </a:prstGeom>
        </p:spPr>
      </p:pic>
      <p:sp>
        <p:nvSpPr>
          <p:cNvPr id="9" name="Content Placeholder 7">
            <a:extLst>
              <a:ext uri="{FF2B5EF4-FFF2-40B4-BE49-F238E27FC236}">
                <a16:creationId xmlns:a16="http://schemas.microsoft.com/office/drawing/2014/main" id="{82512964-BD5E-4B21-BBEB-C81731797100}"/>
              </a:ext>
            </a:extLst>
          </p:cNvPr>
          <p:cNvSpPr>
            <a:spLocks noGrp="1"/>
          </p:cNvSpPr>
          <p:nvPr>
            <p:ph sz="quarter" idx="15"/>
          </p:nvPr>
        </p:nvSpPr>
        <p:spPr>
          <a:xfrm>
            <a:off x="547759" y="2573525"/>
            <a:ext cx="3725548" cy="2059200"/>
          </a:xfrm>
          <a:prstGeom prst="rect">
            <a:avLst/>
          </a:prstGeom>
        </p:spPr>
        <p:txBody>
          <a:bodyPr lIns="91440" tIns="45720" rIns="91440" bIns="45720">
            <a:noAutofit/>
          </a:bodyPr>
          <a:lstStyle>
            <a:lvl1pPr marL="0" indent="0">
              <a:lnSpc>
                <a:spcPct val="130000"/>
              </a:lnSpc>
              <a:spcBef>
                <a:spcPts val="0"/>
              </a:spcBef>
              <a:buNone/>
              <a:defRPr sz="1200">
                <a:solidFill>
                  <a:srgbClr val="094E5D"/>
                </a:solidFill>
              </a:defRPr>
            </a:lvl1pPr>
          </a:lstStyle>
          <a:p>
            <a:pPr lvl="0"/>
            <a:r>
              <a:rPr lang="en-US"/>
              <a:t>Click to edit Master text styles</a:t>
            </a:r>
          </a:p>
        </p:txBody>
      </p:sp>
    </p:spTree>
    <p:extLst>
      <p:ext uri="{BB962C8B-B14F-4D97-AF65-F5344CB8AC3E}">
        <p14:creationId xmlns:p14="http://schemas.microsoft.com/office/powerpoint/2010/main" val="3583901789"/>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arge picture top">
    <p:spTree>
      <p:nvGrpSpPr>
        <p:cNvPr id="1" name=""/>
        <p:cNvGrpSpPr/>
        <p:nvPr/>
      </p:nvGrpSpPr>
      <p:grpSpPr>
        <a:xfrm>
          <a:off x="0" y="0"/>
          <a:ext cx="0" cy="0"/>
          <a:chOff x="0" y="0"/>
          <a:chExt cx="0" cy="0"/>
        </a:xfrm>
      </p:grpSpPr>
      <p:sp>
        <p:nvSpPr>
          <p:cNvPr id="2" name="Title 1"/>
          <p:cNvSpPr>
            <a:spLocks noGrp="1"/>
          </p:cNvSpPr>
          <p:nvPr>
            <p:ph type="title"/>
          </p:nvPr>
        </p:nvSpPr>
        <p:spPr>
          <a:xfrm>
            <a:off x="552224" y="3654304"/>
            <a:ext cx="3725548" cy="917665"/>
          </a:xfrm>
        </p:spPr>
        <p:txBody>
          <a:bodyPr>
            <a:noAutofit/>
          </a:bodyPr>
          <a:lstStyle>
            <a:lvl1pPr>
              <a:lnSpc>
                <a:spcPct val="100000"/>
              </a:lnSpc>
              <a:defRPr b="1">
                <a:solidFill>
                  <a:srgbClr val="094E5D"/>
                </a:solidFill>
              </a:defRPr>
            </a:lvl1pPr>
          </a:lstStyle>
          <a:p>
            <a:r>
              <a:rPr lang="en-US"/>
              <a:t>Click to edit Master title style</a:t>
            </a:r>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52224" y="3344885"/>
            <a:ext cx="3725548"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p:nvPr>
        </p:nvSpPr>
        <p:spPr>
          <a:xfrm>
            <a:off x="0" y="1"/>
            <a:ext cx="9144000" cy="3129325"/>
          </a:xfrm>
        </p:spPr>
        <p:txBody>
          <a:bodyPr/>
          <a:lstStyle/>
          <a:p>
            <a:r>
              <a:rPr lang="en-US"/>
              <a:t>Click icon to add picture</a:t>
            </a:r>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4729184" y="3344885"/>
            <a:ext cx="3862592" cy="1227084"/>
          </a:xfrm>
          <a:prstGeom prst="rect">
            <a:avLst/>
          </a:prstGeom>
        </p:spPr>
        <p:txBody>
          <a:bodyPr lIns="91440" tIns="136800" rIns="91440" bIns="45720">
            <a:noAutofit/>
          </a:bodyPr>
          <a:lstStyle>
            <a:lvl1pPr marL="0" indent="0">
              <a:lnSpc>
                <a:spcPct val="130000"/>
              </a:lnSpc>
              <a:spcBef>
                <a:spcPts val="0"/>
              </a:spcBef>
              <a:buNone/>
              <a:defRPr sz="1200">
                <a:solidFill>
                  <a:srgbClr val="094E5D"/>
                </a:solidFill>
              </a:defRPr>
            </a:lvl1pPr>
          </a:lstStyle>
          <a:p>
            <a:pPr lvl="0"/>
            <a:r>
              <a:rPr lang="en-US"/>
              <a:t>Click to edit Master text styles</a:t>
            </a:r>
          </a:p>
        </p:txBody>
      </p:sp>
      <p:pic>
        <p:nvPicPr>
          <p:cNvPr id="7" name="Picture 6" descr="A picture containing drawing&#10;&#10;Description automatically generated">
            <a:extLst>
              <a:ext uri="{FF2B5EF4-FFF2-40B4-BE49-F238E27FC236}">
                <a16:creationId xmlns:a16="http://schemas.microsoft.com/office/drawing/2014/main" id="{C826C46D-0AC2-4676-A5E0-1B574E3536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909" y="4728569"/>
            <a:ext cx="1165252" cy="383756"/>
          </a:xfrm>
          <a:prstGeom prst="rect">
            <a:avLst/>
          </a:prstGeom>
        </p:spPr>
      </p:pic>
    </p:spTree>
    <p:extLst>
      <p:ext uri="{BB962C8B-B14F-4D97-AF65-F5344CB8AC3E}">
        <p14:creationId xmlns:p14="http://schemas.microsoft.com/office/powerpoint/2010/main" val="376995587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wo content divided">
    <p:spTree>
      <p:nvGrpSpPr>
        <p:cNvPr id="1" name=""/>
        <p:cNvGrpSpPr/>
        <p:nvPr/>
      </p:nvGrpSpPr>
      <p:grpSpPr>
        <a:xfrm>
          <a:off x="0" y="0"/>
          <a:ext cx="0" cy="0"/>
          <a:chOff x="0" y="0"/>
          <a:chExt cx="0" cy="0"/>
        </a:xfrm>
      </p:grpSpPr>
      <p:sp>
        <p:nvSpPr>
          <p:cNvPr id="2" name="Title 1"/>
          <p:cNvSpPr>
            <a:spLocks noGrp="1"/>
          </p:cNvSpPr>
          <p:nvPr>
            <p:ph type="title"/>
          </p:nvPr>
        </p:nvSpPr>
        <p:spPr>
          <a:xfrm>
            <a:off x="547740" y="480990"/>
            <a:ext cx="8048482" cy="476147"/>
          </a:xfrm>
        </p:spPr>
        <p:txBody>
          <a:bodyPr anchor="b"/>
          <a:lstStyle>
            <a:lvl1pPr algn="ctr">
              <a:defRPr/>
            </a:lvl1pPr>
          </a:lstStyle>
          <a:p>
            <a:r>
              <a:rPr lang="en-US"/>
              <a:t>Click to edit Master title style</a:t>
            </a:r>
          </a:p>
        </p:txBody>
      </p:sp>
      <p:sp>
        <p:nvSpPr>
          <p:cNvPr id="3" name="Content Placeholder 2"/>
          <p:cNvSpPr>
            <a:spLocks noGrp="1"/>
          </p:cNvSpPr>
          <p:nvPr>
            <p:ph sz="half" idx="1"/>
          </p:nvPr>
        </p:nvSpPr>
        <p:spPr>
          <a:xfrm>
            <a:off x="687679" y="1740718"/>
            <a:ext cx="3545903" cy="2899149"/>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4" name="Content Placeholder 3"/>
          <p:cNvSpPr>
            <a:spLocks noGrp="1"/>
          </p:cNvSpPr>
          <p:nvPr>
            <p:ph sz="half" idx="2"/>
          </p:nvPr>
        </p:nvSpPr>
        <p:spPr>
          <a:xfrm>
            <a:off x="4909223" y="1740973"/>
            <a:ext cx="3545902" cy="2898893"/>
          </a:xfrm>
        </p:spPr>
        <p:txBody>
          <a:bodyPr>
            <a:noAutofit/>
          </a:bodyPr>
          <a:lstStyle>
            <a:lvl1pPr marL="0" indent="0">
              <a:lnSpc>
                <a:spcPct val="130000"/>
              </a:lnSpc>
              <a:spcBef>
                <a:spcPts val="0"/>
              </a:spcBef>
              <a:buNone/>
              <a:defRPr sz="1200"/>
            </a:lvl1pPr>
            <a:lvl2pPr>
              <a:defRPr sz="1200"/>
            </a:lvl2pPr>
            <a:lvl3pPr>
              <a:defRPr sz="1200"/>
            </a:lvl3pPr>
            <a:lvl4pPr>
              <a:defRPr sz="1200"/>
            </a:lvl4pPr>
            <a:lvl5pPr>
              <a:defRPr sz="1200"/>
            </a:lvl5pPr>
          </a:lstStyle>
          <a:p>
            <a:pPr lvl="0"/>
            <a:r>
              <a:rPr lang="en-US"/>
              <a:t>Click to edit Master text styles</a:t>
            </a:r>
          </a:p>
        </p:txBody>
      </p:sp>
      <p:sp>
        <p:nvSpPr>
          <p:cNvPr id="5" name="Date Placeholder 4"/>
          <p:cNvSpPr>
            <a:spLocks noGrp="1"/>
          </p:cNvSpPr>
          <p:nvPr>
            <p:ph type="dt" sz="half" idx="10"/>
          </p:nvPr>
        </p:nvSpPr>
        <p:spPr/>
        <p:txBody>
          <a:bodyPr/>
          <a:lstStyle/>
          <a:p>
            <a:fld id="{45D54DBA-093D-D041-92DD-F151F77DF819}" type="datetime1">
              <a:rPr lang="en-US"/>
              <a:t>6/5/22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37AD4-1126-44A2-B8AE-C24508FC0AC9}" type="slidenum">
              <a:rPr lang="en-US" smtClean="0"/>
              <a:t>‹#›</a:t>
            </a:fld>
            <a:endParaRPr lang="en-US"/>
          </a:p>
        </p:txBody>
      </p:sp>
      <p:sp>
        <p:nvSpPr>
          <p:cNvPr id="15" name="Text Placeholder 14">
            <a:extLst>
              <a:ext uri="{FF2B5EF4-FFF2-40B4-BE49-F238E27FC236}">
                <a16:creationId xmlns:a16="http://schemas.microsoft.com/office/drawing/2014/main" id="{08AEB628-9048-44D7-B88A-F308ABAC721A}"/>
              </a:ext>
            </a:extLst>
          </p:cNvPr>
          <p:cNvSpPr>
            <a:spLocks noGrp="1"/>
          </p:cNvSpPr>
          <p:nvPr>
            <p:ph type="body" sz="quarter" idx="13" hasCustomPrompt="1"/>
          </p:nvPr>
        </p:nvSpPr>
        <p:spPr>
          <a:xfrm>
            <a:off x="687679" y="1397282"/>
            <a:ext cx="3546140" cy="286554"/>
          </a:xfrm>
        </p:spPr>
        <p:txBody>
          <a:bodyPr anchor="b">
            <a:noAutofit/>
          </a:bodyPr>
          <a:lstStyle>
            <a:lvl1pPr marL="0" indent="0">
              <a:buNone/>
              <a:defRPr sz="1600" b="1"/>
            </a:lvl1pPr>
          </a:lstStyle>
          <a:p>
            <a:pPr lvl="0"/>
            <a:r>
              <a:rPr lang="en-US"/>
              <a:t>1.</a:t>
            </a:r>
          </a:p>
        </p:txBody>
      </p:sp>
      <p:sp>
        <p:nvSpPr>
          <p:cNvPr id="16" name="Text Placeholder 14">
            <a:extLst>
              <a:ext uri="{FF2B5EF4-FFF2-40B4-BE49-F238E27FC236}">
                <a16:creationId xmlns:a16="http://schemas.microsoft.com/office/drawing/2014/main" id="{E26445D3-AD7C-422F-817D-E1B0CAA70059}"/>
              </a:ext>
            </a:extLst>
          </p:cNvPr>
          <p:cNvSpPr>
            <a:spLocks noGrp="1"/>
          </p:cNvSpPr>
          <p:nvPr>
            <p:ph type="body" sz="quarter" idx="14" hasCustomPrompt="1"/>
          </p:nvPr>
        </p:nvSpPr>
        <p:spPr>
          <a:xfrm>
            <a:off x="4908991" y="1397282"/>
            <a:ext cx="3546140" cy="286554"/>
          </a:xfrm>
        </p:spPr>
        <p:txBody>
          <a:bodyPr anchor="b">
            <a:noAutofit/>
          </a:bodyPr>
          <a:lstStyle>
            <a:lvl1pPr marL="0" indent="0">
              <a:buNone/>
              <a:defRPr sz="1600" b="1"/>
            </a:lvl1pPr>
          </a:lstStyle>
          <a:p>
            <a:pPr lvl="0"/>
            <a:r>
              <a:rPr lang="en-US"/>
              <a:t>2.</a:t>
            </a:r>
          </a:p>
        </p:txBody>
      </p:sp>
      <p:cxnSp>
        <p:nvCxnSpPr>
          <p:cNvPr id="12" name="Straight Connector 11">
            <a:extLst>
              <a:ext uri="{FF2B5EF4-FFF2-40B4-BE49-F238E27FC236}">
                <a16:creationId xmlns:a16="http://schemas.microsoft.com/office/drawing/2014/main" id="{DEA8ACF8-CC5E-2340-9A5F-4E6DE474C998}"/>
              </a:ext>
            </a:extLst>
          </p:cNvPr>
          <p:cNvCxnSpPr>
            <a:cxnSpLocks/>
          </p:cNvCxnSpPr>
          <p:nvPr userDrawn="1"/>
        </p:nvCxnSpPr>
        <p:spPr>
          <a:xfrm>
            <a:off x="4571402" y="1467983"/>
            <a:ext cx="0" cy="2922359"/>
          </a:xfrm>
          <a:prstGeom prst="line">
            <a:avLst/>
          </a:prstGeom>
          <a:ln w="60325"/>
        </p:spPr>
        <p:style>
          <a:lnRef idx="1">
            <a:schemeClr val="accent1"/>
          </a:lnRef>
          <a:fillRef idx="0">
            <a:schemeClr val="accent1"/>
          </a:fillRef>
          <a:effectRef idx="0">
            <a:schemeClr val="accent1"/>
          </a:effectRef>
          <a:fontRef idx="minor">
            <a:schemeClr val="tx1"/>
          </a:fontRef>
        </p:style>
      </p:cxnSp>
      <p:pic>
        <p:nvPicPr>
          <p:cNvPr id="13" name="Picture 12" descr="A picture containing drawing&#10;&#10;Description automatically generated">
            <a:extLst>
              <a:ext uri="{FF2B5EF4-FFF2-40B4-BE49-F238E27FC236}">
                <a16:creationId xmlns:a16="http://schemas.microsoft.com/office/drawing/2014/main" id="{4CBBA6E2-7AAC-467E-A496-C74277A1000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909" y="4728569"/>
            <a:ext cx="1165252" cy="383756"/>
          </a:xfrm>
          <a:prstGeom prst="rect">
            <a:avLst/>
          </a:prstGeom>
        </p:spPr>
      </p:pic>
    </p:spTree>
    <p:extLst>
      <p:ext uri="{BB962C8B-B14F-4D97-AF65-F5344CB8AC3E}">
        <p14:creationId xmlns:p14="http://schemas.microsoft.com/office/powerpoint/2010/main" val="11780453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four content divide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7679" y="1740973"/>
            <a:ext cx="3545903" cy="1259750"/>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5" name="Date Placeholder 4"/>
          <p:cNvSpPr>
            <a:spLocks noGrp="1"/>
          </p:cNvSpPr>
          <p:nvPr>
            <p:ph type="dt" sz="half" idx="10"/>
          </p:nvPr>
        </p:nvSpPr>
        <p:spPr/>
        <p:txBody>
          <a:bodyPr/>
          <a:lstStyle/>
          <a:p>
            <a:fld id="{A925A127-8C41-BB48-A50E-F65E3D532D6B}" type="datetime1">
              <a:rPr lang="en-US"/>
              <a:t>6/5/22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37AD4-1126-44A2-B8AE-C24508FC0AC9}" type="slidenum">
              <a:rPr lang="en-US" smtClean="0"/>
              <a:t>‹#›</a:t>
            </a:fld>
            <a:endParaRPr lang="en-US"/>
          </a:p>
        </p:txBody>
      </p:sp>
      <p:cxnSp>
        <p:nvCxnSpPr>
          <p:cNvPr id="10" name="Straight Connector 9">
            <a:extLst>
              <a:ext uri="{FF2B5EF4-FFF2-40B4-BE49-F238E27FC236}">
                <a16:creationId xmlns:a16="http://schemas.microsoft.com/office/drawing/2014/main" id="{A7A595EC-0361-49B6-81CA-04FD6F9F6BFF}"/>
              </a:ext>
            </a:extLst>
          </p:cNvPr>
          <p:cNvCxnSpPr>
            <a:cxnSpLocks/>
          </p:cNvCxnSpPr>
          <p:nvPr userDrawn="1"/>
        </p:nvCxnSpPr>
        <p:spPr>
          <a:xfrm>
            <a:off x="4571404" y="1467983"/>
            <a:ext cx="0" cy="2922359"/>
          </a:xfrm>
          <a:prstGeom prst="line">
            <a:avLst/>
          </a:prstGeom>
          <a:ln w="60325"/>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08AEB628-9048-44D7-B88A-F308ABAC721A}"/>
              </a:ext>
            </a:extLst>
          </p:cNvPr>
          <p:cNvSpPr>
            <a:spLocks noGrp="1"/>
          </p:cNvSpPr>
          <p:nvPr>
            <p:ph type="body" sz="quarter" idx="13"/>
          </p:nvPr>
        </p:nvSpPr>
        <p:spPr>
          <a:xfrm>
            <a:off x="687679" y="1397281"/>
            <a:ext cx="3546140" cy="286554"/>
          </a:xfrm>
        </p:spPr>
        <p:txBody>
          <a:bodyPr anchor="b">
            <a:noAutofit/>
          </a:bodyPr>
          <a:lstStyle>
            <a:lvl1pPr marL="0" indent="0">
              <a:buNone/>
              <a:defRPr sz="1600" b="1"/>
            </a:lvl1pPr>
          </a:lstStyle>
          <a:p>
            <a:pPr lvl="0"/>
            <a:r>
              <a:rPr lang="en-US"/>
              <a:t>Click to edit Master text styles</a:t>
            </a:r>
          </a:p>
        </p:txBody>
      </p:sp>
      <p:sp>
        <p:nvSpPr>
          <p:cNvPr id="12" name="Content Placeholder 2">
            <a:extLst>
              <a:ext uri="{FF2B5EF4-FFF2-40B4-BE49-F238E27FC236}">
                <a16:creationId xmlns:a16="http://schemas.microsoft.com/office/drawing/2014/main" id="{35C0175F-E72E-49A4-8ADB-2C14D8F09A33}"/>
              </a:ext>
            </a:extLst>
          </p:cNvPr>
          <p:cNvSpPr>
            <a:spLocks noGrp="1"/>
          </p:cNvSpPr>
          <p:nvPr>
            <p:ph sz="half" idx="15"/>
          </p:nvPr>
        </p:nvSpPr>
        <p:spPr>
          <a:xfrm>
            <a:off x="687679" y="3372975"/>
            <a:ext cx="3545903" cy="1259750"/>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13" name="Text Placeholder 14">
            <a:extLst>
              <a:ext uri="{FF2B5EF4-FFF2-40B4-BE49-F238E27FC236}">
                <a16:creationId xmlns:a16="http://schemas.microsoft.com/office/drawing/2014/main" id="{9E4EF244-21DA-47B2-8F0D-BEEF10E60930}"/>
              </a:ext>
            </a:extLst>
          </p:cNvPr>
          <p:cNvSpPr>
            <a:spLocks noGrp="1"/>
          </p:cNvSpPr>
          <p:nvPr>
            <p:ph type="body" sz="quarter" idx="16"/>
          </p:nvPr>
        </p:nvSpPr>
        <p:spPr>
          <a:xfrm>
            <a:off x="687679" y="3043572"/>
            <a:ext cx="3546140" cy="286554"/>
          </a:xfrm>
        </p:spPr>
        <p:txBody>
          <a:bodyPr anchor="b">
            <a:noAutofit/>
          </a:bodyPr>
          <a:lstStyle>
            <a:lvl1pPr marL="0" indent="0">
              <a:buNone/>
              <a:defRPr sz="1600" b="1"/>
            </a:lvl1pPr>
          </a:lstStyle>
          <a:p>
            <a:pPr lvl="0"/>
            <a:r>
              <a:rPr lang="en-US"/>
              <a:t>Click to edit Master text styles</a:t>
            </a:r>
          </a:p>
        </p:txBody>
      </p:sp>
      <p:sp>
        <p:nvSpPr>
          <p:cNvPr id="17" name="Content Placeholder 2">
            <a:extLst>
              <a:ext uri="{FF2B5EF4-FFF2-40B4-BE49-F238E27FC236}">
                <a16:creationId xmlns:a16="http://schemas.microsoft.com/office/drawing/2014/main" id="{407EE901-C051-4CE5-ABB1-E28A86379199}"/>
              </a:ext>
            </a:extLst>
          </p:cNvPr>
          <p:cNvSpPr>
            <a:spLocks noGrp="1"/>
          </p:cNvSpPr>
          <p:nvPr>
            <p:ph sz="half" idx="17"/>
          </p:nvPr>
        </p:nvSpPr>
        <p:spPr>
          <a:xfrm>
            <a:off x="4908991" y="1740973"/>
            <a:ext cx="3545903" cy="1259750"/>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18" name="Text Placeholder 14">
            <a:extLst>
              <a:ext uri="{FF2B5EF4-FFF2-40B4-BE49-F238E27FC236}">
                <a16:creationId xmlns:a16="http://schemas.microsoft.com/office/drawing/2014/main" id="{A765E099-EC2C-4736-BCF0-CC11535AC0E4}"/>
              </a:ext>
            </a:extLst>
          </p:cNvPr>
          <p:cNvSpPr>
            <a:spLocks noGrp="1"/>
          </p:cNvSpPr>
          <p:nvPr>
            <p:ph type="body" sz="quarter" idx="18"/>
          </p:nvPr>
        </p:nvSpPr>
        <p:spPr>
          <a:xfrm>
            <a:off x="4908991" y="1397281"/>
            <a:ext cx="3546140" cy="286554"/>
          </a:xfrm>
        </p:spPr>
        <p:txBody>
          <a:bodyPr anchor="b">
            <a:noAutofit/>
          </a:bodyPr>
          <a:lstStyle>
            <a:lvl1pPr marL="0" indent="0">
              <a:buNone/>
              <a:defRPr sz="1600" b="1"/>
            </a:lvl1pPr>
          </a:lstStyle>
          <a:p>
            <a:pPr lvl="0"/>
            <a:r>
              <a:rPr lang="en-US"/>
              <a:t>Click to edit Master text styles</a:t>
            </a:r>
          </a:p>
        </p:txBody>
      </p:sp>
      <p:sp>
        <p:nvSpPr>
          <p:cNvPr id="19" name="Content Placeholder 2">
            <a:extLst>
              <a:ext uri="{FF2B5EF4-FFF2-40B4-BE49-F238E27FC236}">
                <a16:creationId xmlns:a16="http://schemas.microsoft.com/office/drawing/2014/main" id="{ECBDDE2C-2C54-450D-8BA1-3C6DC3BB929E}"/>
              </a:ext>
            </a:extLst>
          </p:cNvPr>
          <p:cNvSpPr>
            <a:spLocks noGrp="1"/>
          </p:cNvSpPr>
          <p:nvPr>
            <p:ph sz="half" idx="19"/>
          </p:nvPr>
        </p:nvSpPr>
        <p:spPr>
          <a:xfrm>
            <a:off x="4908991" y="3372975"/>
            <a:ext cx="3545903" cy="1259750"/>
          </a:xfrm>
        </p:spPr>
        <p:txBody>
          <a:bodyPr>
            <a:noAutofit/>
          </a:bodyPr>
          <a:lstStyle>
            <a:lvl1pPr marL="0" indent="0">
              <a:lnSpc>
                <a:spcPct val="130000"/>
              </a:lnSpc>
              <a:spcBef>
                <a:spcPts val="0"/>
              </a:spcBef>
              <a:buNone/>
              <a:defRPr sz="1200"/>
            </a:lvl1pPr>
          </a:lstStyle>
          <a:p>
            <a:pPr lvl="0"/>
            <a:r>
              <a:rPr lang="en-US"/>
              <a:t>Click to edit Master text styles</a:t>
            </a:r>
          </a:p>
        </p:txBody>
      </p:sp>
      <p:sp>
        <p:nvSpPr>
          <p:cNvPr id="20" name="Text Placeholder 14">
            <a:extLst>
              <a:ext uri="{FF2B5EF4-FFF2-40B4-BE49-F238E27FC236}">
                <a16:creationId xmlns:a16="http://schemas.microsoft.com/office/drawing/2014/main" id="{8ACC96FB-9901-410D-9DD5-2E2E794E0C54}"/>
              </a:ext>
            </a:extLst>
          </p:cNvPr>
          <p:cNvSpPr>
            <a:spLocks noGrp="1"/>
          </p:cNvSpPr>
          <p:nvPr>
            <p:ph type="body" sz="quarter" idx="20"/>
          </p:nvPr>
        </p:nvSpPr>
        <p:spPr>
          <a:xfrm>
            <a:off x="4908991" y="3043572"/>
            <a:ext cx="3546140" cy="286554"/>
          </a:xfrm>
        </p:spPr>
        <p:txBody>
          <a:bodyPr anchor="b">
            <a:noAutofit/>
          </a:bodyPr>
          <a:lstStyle>
            <a:lvl1pPr marL="0" indent="0">
              <a:buNone/>
              <a:defRPr sz="1600" b="1"/>
            </a:lvl1pPr>
          </a:lstStyle>
          <a:p>
            <a:pPr lvl="0"/>
            <a:r>
              <a:rPr lang="en-US"/>
              <a:t>Click to edit Master text styles</a:t>
            </a:r>
          </a:p>
        </p:txBody>
      </p:sp>
      <p:pic>
        <p:nvPicPr>
          <p:cNvPr id="21" name="Picture 20" descr="A picture containing drawing&#10;&#10;Description automatically generated">
            <a:extLst>
              <a:ext uri="{FF2B5EF4-FFF2-40B4-BE49-F238E27FC236}">
                <a16:creationId xmlns:a16="http://schemas.microsoft.com/office/drawing/2014/main" id="{32DC65F4-7004-4F22-9399-10C49CB13A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909" y="4728569"/>
            <a:ext cx="1165252" cy="383756"/>
          </a:xfrm>
          <a:prstGeom prst="rect">
            <a:avLst/>
          </a:prstGeom>
        </p:spPr>
      </p:pic>
      <p:sp>
        <p:nvSpPr>
          <p:cNvPr id="16" name="Title 1">
            <a:extLst>
              <a:ext uri="{FF2B5EF4-FFF2-40B4-BE49-F238E27FC236}">
                <a16:creationId xmlns:a16="http://schemas.microsoft.com/office/drawing/2014/main" id="{822A4BCA-989F-4390-9F07-44132E128104}"/>
              </a:ext>
            </a:extLst>
          </p:cNvPr>
          <p:cNvSpPr>
            <a:spLocks noGrp="1"/>
          </p:cNvSpPr>
          <p:nvPr>
            <p:ph type="title"/>
          </p:nvPr>
        </p:nvSpPr>
        <p:spPr>
          <a:xfrm>
            <a:off x="547740" y="480990"/>
            <a:ext cx="8048482" cy="476147"/>
          </a:xfrm>
        </p:spPr>
        <p:txBody>
          <a:bodyPr anchor="b"/>
          <a:lstStyle>
            <a:lvl1pPr algn="ctr">
              <a:defRPr/>
            </a:lvl1pPr>
          </a:lstStyle>
          <a:p>
            <a:r>
              <a:rPr lang="en-US"/>
              <a:t>Click to edit Master title style</a:t>
            </a:r>
          </a:p>
        </p:txBody>
      </p:sp>
    </p:spTree>
    <p:extLst>
      <p:ext uri="{BB962C8B-B14F-4D97-AF65-F5344CB8AC3E}">
        <p14:creationId xmlns:p14="http://schemas.microsoft.com/office/powerpoint/2010/main" val="14686867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65C3C1C-64D2-F645-BCBA-F2B4B75E1724}" type="datetime1">
              <a:rPr lang="en-US"/>
              <a:t>6/5/22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37AD4-1126-44A2-B8AE-C24508FC0AC9}" type="slidenum">
              <a:rPr lang="en-US" smtClean="0"/>
              <a:t>‹#›</a:t>
            </a:fld>
            <a:endParaRPr lang="en-US"/>
          </a:p>
        </p:txBody>
      </p:sp>
      <p:sp>
        <p:nvSpPr>
          <p:cNvPr id="13" name="Text Placeholder 14">
            <a:extLst>
              <a:ext uri="{FF2B5EF4-FFF2-40B4-BE49-F238E27FC236}">
                <a16:creationId xmlns:a16="http://schemas.microsoft.com/office/drawing/2014/main" id="{9E4EF244-21DA-47B2-8F0D-BEEF10E60930}"/>
              </a:ext>
            </a:extLst>
          </p:cNvPr>
          <p:cNvSpPr>
            <a:spLocks noGrp="1"/>
          </p:cNvSpPr>
          <p:nvPr>
            <p:ph type="body" sz="quarter" idx="16"/>
          </p:nvPr>
        </p:nvSpPr>
        <p:spPr>
          <a:xfrm>
            <a:off x="687679" y="2662409"/>
            <a:ext cx="2060642" cy="286554"/>
          </a:xfrm>
        </p:spPr>
        <p:txBody>
          <a:bodyPr anchor="b">
            <a:noAutofit/>
          </a:bodyPr>
          <a:lstStyle>
            <a:lvl1pPr marL="0" indent="0">
              <a:buNone/>
              <a:defRPr sz="1600" b="1"/>
            </a:lvl1pPr>
          </a:lstStyle>
          <a:p>
            <a:pPr lvl="0"/>
            <a:r>
              <a:rPr lang="en-US"/>
              <a:t>Click to edit Master text styles</a:t>
            </a:r>
          </a:p>
        </p:txBody>
      </p:sp>
      <p:sp>
        <p:nvSpPr>
          <p:cNvPr id="9" name="Picture Placeholder 8">
            <a:extLst>
              <a:ext uri="{FF2B5EF4-FFF2-40B4-BE49-F238E27FC236}">
                <a16:creationId xmlns:a16="http://schemas.microsoft.com/office/drawing/2014/main" id="{804F1AA4-191D-4952-B274-A780EDB74A5E}"/>
              </a:ext>
            </a:extLst>
          </p:cNvPr>
          <p:cNvSpPr>
            <a:spLocks noGrp="1"/>
          </p:cNvSpPr>
          <p:nvPr>
            <p:ph type="pic" sz="quarter" idx="17" hasCustomPrompt="1"/>
          </p:nvPr>
        </p:nvSpPr>
        <p:spPr>
          <a:xfrm>
            <a:off x="1165537" y="1589558"/>
            <a:ext cx="825061" cy="828167"/>
          </a:xfrm>
        </p:spPr>
        <p:txBody>
          <a:bodyPr/>
          <a:lstStyle>
            <a:lvl1pPr>
              <a:defRPr/>
            </a:lvl1pPr>
          </a:lstStyle>
          <a:p>
            <a:r>
              <a:rPr lang="en-US"/>
              <a:t>Add image from Pickit</a:t>
            </a:r>
          </a:p>
        </p:txBody>
      </p:sp>
      <p:sp>
        <p:nvSpPr>
          <p:cNvPr id="21" name="Picture Placeholder 8">
            <a:extLst>
              <a:ext uri="{FF2B5EF4-FFF2-40B4-BE49-F238E27FC236}">
                <a16:creationId xmlns:a16="http://schemas.microsoft.com/office/drawing/2014/main" id="{6ABA2140-291F-484E-A46C-B34C10995B67}"/>
              </a:ext>
            </a:extLst>
          </p:cNvPr>
          <p:cNvSpPr>
            <a:spLocks noGrp="1"/>
          </p:cNvSpPr>
          <p:nvPr>
            <p:ph type="pic" sz="quarter" idx="18" hasCustomPrompt="1"/>
          </p:nvPr>
        </p:nvSpPr>
        <p:spPr>
          <a:xfrm>
            <a:off x="4016759" y="1589558"/>
            <a:ext cx="825061" cy="828167"/>
          </a:xfrm>
        </p:spPr>
        <p:txBody>
          <a:bodyPr/>
          <a:lstStyle>
            <a:lvl1pPr>
              <a:defRPr/>
            </a:lvl1pPr>
          </a:lstStyle>
          <a:p>
            <a:r>
              <a:rPr lang="en-US"/>
              <a:t>Add image from Pickit</a:t>
            </a:r>
          </a:p>
        </p:txBody>
      </p:sp>
      <p:sp>
        <p:nvSpPr>
          <p:cNvPr id="22" name="Picture Placeholder 8">
            <a:extLst>
              <a:ext uri="{FF2B5EF4-FFF2-40B4-BE49-F238E27FC236}">
                <a16:creationId xmlns:a16="http://schemas.microsoft.com/office/drawing/2014/main" id="{577E2EC7-038C-494F-8D0B-691B0805A455}"/>
              </a:ext>
            </a:extLst>
          </p:cNvPr>
          <p:cNvSpPr>
            <a:spLocks noGrp="1"/>
          </p:cNvSpPr>
          <p:nvPr>
            <p:ph type="pic" sz="quarter" idx="19" hasCustomPrompt="1"/>
          </p:nvPr>
        </p:nvSpPr>
        <p:spPr>
          <a:xfrm>
            <a:off x="6636932" y="1589558"/>
            <a:ext cx="825061" cy="828167"/>
          </a:xfrm>
        </p:spPr>
        <p:txBody>
          <a:bodyPr/>
          <a:lstStyle>
            <a:lvl1pPr>
              <a:defRPr/>
            </a:lvl1pPr>
          </a:lstStyle>
          <a:p>
            <a:r>
              <a:rPr lang="en-US"/>
              <a:t>Add image from Pickit</a:t>
            </a:r>
          </a:p>
        </p:txBody>
      </p:sp>
      <p:sp>
        <p:nvSpPr>
          <p:cNvPr id="24" name="Text Placeholder 14">
            <a:extLst>
              <a:ext uri="{FF2B5EF4-FFF2-40B4-BE49-F238E27FC236}">
                <a16:creationId xmlns:a16="http://schemas.microsoft.com/office/drawing/2014/main" id="{5D0DEB43-7FB7-4048-895E-21C26525E30B}"/>
              </a:ext>
            </a:extLst>
          </p:cNvPr>
          <p:cNvSpPr>
            <a:spLocks noGrp="1"/>
          </p:cNvSpPr>
          <p:nvPr>
            <p:ph type="body" sz="quarter" idx="21"/>
          </p:nvPr>
        </p:nvSpPr>
        <p:spPr>
          <a:xfrm>
            <a:off x="3398969" y="2662408"/>
            <a:ext cx="2060642" cy="286554"/>
          </a:xfrm>
        </p:spPr>
        <p:txBody>
          <a:bodyPr anchor="b">
            <a:noAutofit/>
          </a:bodyPr>
          <a:lstStyle>
            <a:lvl1pPr marL="0" indent="0">
              <a:buNone/>
              <a:defRPr sz="1600" b="1"/>
            </a:lvl1pPr>
          </a:lstStyle>
          <a:p>
            <a:pPr lvl="0"/>
            <a:r>
              <a:rPr lang="en-US"/>
              <a:t>Click to edit Master text styles</a:t>
            </a:r>
          </a:p>
        </p:txBody>
      </p:sp>
      <p:sp>
        <p:nvSpPr>
          <p:cNvPr id="26" name="Text Placeholder 14">
            <a:extLst>
              <a:ext uri="{FF2B5EF4-FFF2-40B4-BE49-F238E27FC236}">
                <a16:creationId xmlns:a16="http://schemas.microsoft.com/office/drawing/2014/main" id="{D7FCC674-D252-4B15-B916-261003ECB4AB}"/>
              </a:ext>
            </a:extLst>
          </p:cNvPr>
          <p:cNvSpPr>
            <a:spLocks noGrp="1"/>
          </p:cNvSpPr>
          <p:nvPr>
            <p:ph type="body" sz="quarter" idx="23"/>
          </p:nvPr>
        </p:nvSpPr>
        <p:spPr>
          <a:xfrm>
            <a:off x="6110260" y="2662409"/>
            <a:ext cx="2060642" cy="286554"/>
          </a:xfrm>
        </p:spPr>
        <p:txBody>
          <a:bodyPr anchor="b">
            <a:noAutofit/>
          </a:bodyPr>
          <a:lstStyle>
            <a:lvl1pPr marL="0" indent="0">
              <a:buNone/>
              <a:defRPr sz="1600" b="1"/>
            </a:lvl1pPr>
          </a:lstStyle>
          <a:p>
            <a:pPr lvl="0"/>
            <a:r>
              <a:rPr lang="en-US"/>
              <a:t>Click to edit Master text styles</a:t>
            </a:r>
          </a:p>
        </p:txBody>
      </p:sp>
      <p:sp>
        <p:nvSpPr>
          <p:cNvPr id="11" name="Text Placeholder 10">
            <a:extLst>
              <a:ext uri="{FF2B5EF4-FFF2-40B4-BE49-F238E27FC236}">
                <a16:creationId xmlns:a16="http://schemas.microsoft.com/office/drawing/2014/main" id="{9191F145-A3F9-4328-A078-A9D1A2785309}"/>
              </a:ext>
            </a:extLst>
          </p:cNvPr>
          <p:cNvSpPr>
            <a:spLocks noGrp="1"/>
          </p:cNvSpPr>
          <p:nvPr>
            <p:ph type="body" sz="quarter" idx="24"/>
          </p:nvPr>
        </p:nvSpPr>
        <p:spPr>
          <a:xfrm>
            <a:off x="687678" y="3000563"/>
            <a:ext cx="2060642" cy="1632162"/>
          </a:xfrm>
          <a:prstGeom prst="rect">
            <a:avLst/>
          </a:prstGeom>
        </p:spPr>
        <p:txBody>
          <a:bodyPr lIns="91440" tIns="45720" rIns="91440" bIns="45720"/>
          <a:lstStyle>
            <a:lvl1pPr marL="0" indent="0">
              <a:lnSpc>
                <a:spcPct val="130000"/>
              </a:lnSpc>
              <a:spcBef>
                <a:spcPts val="0"/>
              </a:spcBef>
              <a:buNone/>
              <a:defRPr sz="1200"/>
            </a:lvl1pPr>
          </a:lstStyle>
          <a:p>
            <a:pPr lvl="0"/>
            <a:r>
              <a:rPr lang="en-US"/>
              <a:t>Click to edit Master text styles</a:t>
            </a:r>
          </a:p>
        </p:txBody>
      </p:sp>
      <p:sp>
        <p:nvSpPr>
          <p:cNvPr id="14" name="Text Placeholder 13">
            <a:extLst>
              <a:ext uri="{FF2B5EF4-FFF2-40B4-BE49-F238E27FC236}">
                <a16:creationId xmlns:a16="http://schemas.microsoft.com/office/drawing/2014/main" id="{52FD7CC3-59D3-45DD-AF61-A26D138927C2}"/>
              </a:ext>
            </a:extLst>
          </p:cNvPr>
          <p:cNvSpPr>
            <a:spLocks noGrp="1"/>
          </p:cNvSpPr>
          <p:nvPr>
            <p:ph type="body" sz="quarter" idx="25"/>
          </p:nvPr>
        </p:nvSpPr>
        <p:spPr>
          <a:xfrm>
            <a:off x="3398969" y="3000563"/>
            <a:ext cx="2060642" cy="1632162"/>
          </a:xfrm>
          <a:prstGeom prst="rect">
            <a:avLst/>
          </a:prstGeom>
        </p:spPr>
        <p:txBody>
          <a:bodyPr lIns="91440" tIns="45720" rIns="91440" bIns="45720"/>
          <a:lstStyle>
            <a:lvl1pPr marL="0" indent="0">
              <a:lnSpc>
                <a:spcPct val="130000"/>
              </a:lnSpc>
              <a:spcBef>
                <a:spcPts val="0"/>
              </a:spcBef>
              <a:buNone/>
              <a:defRPr sz="1200"/>
            </a:lvl1pPr>
          </a:lstStyle>
          <a:p>
            <a:pPr lvl="0"/>
            <a:r>
              <a:rPr lang="en-US"/>
              <a:t>Click to edit Master text styles</a:t>
            </a:r>
          </a:p>
        </p:txBody>
      </p:sp>
      <p:sp>
        <p:nvSpPr>
          <p:cNvPr id="27" name="Text Placeholder 26">
            <a:extLst>
              <a:ext uri="{FF2B5EF4-FFF2-40B4-BE49-F238E27FC236}">
                <a16:creationId xmlns:a16="http://schemas.microsoft.com/office/drawing/2014/main" id="{560EAC6D-34A6-4BA8-B83E-6A9AC8CD9667}"/>
              </a:ext>
            </a:extLst>
          </p:cNvPr>
          <p:cNvSpPr>
            <a:spLocks noGrp="1"/>
          </p:cNvSpPr>
          <p:nvPr>
            <p:ph type="body" sz="quarter" idx="26"/>
          </p:nvPr>
        </p:nvSpPr>
        <p:spPr>
          <a:xfrm>
            <a:off x="6110260" y="3000563"/>
            <a:ext cx="2060642" cy="1632162"/>
          </a:xfrm>
          <a:prstGeom prst="rect">
            <a:avLst/>
          </a:prstGeom>
        </p:spPr>
        <p:txBody>
          <a:bodyPr lIns="91440" tIns="45720" rIns="91440" bIns="45720"/>
          <a:lstStyle>
            <a:lvl1pPr marL="0" indent="0">
              <a:lnSpc>
                <a:spcPct val="130000"/>
              </a:lnSpc>
              <a:spcBef>
                <a:spcPts val="0"/>
              </a:spcBef>
              <a:buNone/>
              <a:defRPr sz="1200"/>
            </a:lvl1pPr>
          </a:lstStyle>
          <a:p>
            <a:pPr lvl="0"/>
            <a:r>
              <a:rPr lang="en-US"/>
              <a:t>Click to edit Master text styles</a:t>
            </a:r>
          </a:p>
        </p:txBody>
      </p:sp>
      <p:pic>
        <p:nvPicPr>
          <p:cNvPr id="16" name="Picture 15" descr="A picture containing drawing&#10;&#10;Description automatically generated">
            <a:extLst>
              <a:ext uri="{FF2B5EF4-FFF2-40B4-BE49-F238E27FC236}">
                <a16:creationId xmlns:a16="http://schemas.microsoft.com/office/drawing/2014/main" id="{5670D9EE-C57E-436F-B2DB-7BC4C7C646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909" y="4728569"/>
            <a:ext cx="1165252" cy="383756"/>
          </a:xfrm>
          <a:prstGeom prst="rect">
            <a:avLst/>
          </a:prstGeom>
        </p:spPr>
      </p:pic>
      <p:sp>
        <p:nvSpPr>
          <p:cNvPr id="18" name="Title 1">
            <a:extLst>
              <a:ext uri="{FF2B5EF4-FFF2-40B4-BE49-F238E27FC236}">
                <a16:creationId xmlns:a16="http://schemas.microsoft.com/office/drawing/2014/main" id="{5AD81DBB-A168-422B-A602-3B6E3F308822}"/>
              </a:ext>
            </a:extLst>
          </p:cNvPr>
          <p:cNvSpPr>
            <a:spLocks noGrp="1"/>
          </p:cNvSpPr>
          <p:nvPr>
            <p:ph type="title"/>
          </p:nvPr>
        </p:nvSpPr>
        <p:spPr>
          <a:xfrm>
            <a:off x="547740" y="480990"/>
            <a:ext cx="8048482" cy="476147"/>
          </a:xfrm>
        </p:spPr>
        <p:txBody>
          <a:bodyPr anchor="b"/>
          <a:lstStyle>
            <a:lvl1pPr algn="ctr">
              <a:defRPr/>
            </a:lvl1pPr>
          </a:lstStyle>
          <a:p>
            <a:r>
              <a:rPr lang="en-US"/>
              <a:t>Click to edit Master title style</a:t>
            </a:r>
          </a:p>
        </p:txBody>
      </p:sp>
    </p:spTree>
    <p:extLst>
      <p:ext uri="{BB962C8B-B14F-4D97-AF65-F5344CB8AC3E}">
        <p14:creationId xmlns:p14="http://schemas.microsoft.com/office/powerpoint/2010/main" val="19627958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FEA1A6-E4CE-3D42-A226-E88A9018673B}" type="datetime1">
              <a:rPr lang="en-US"/>
              <a:t>6/5/22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37AD4-1126-44A2-B8AE-C24508FC0AC9}" type="slidenum">
              <a:rPr lang="en-US" smtClean="0"/>
              <a:t>‹#›</a:t>
            </a:fld>
            <a:endParaRPr lang="en-US"/>
          </a:p>
        </p:txBody>
      </p:sp>
    </p:spTree>
    <p:extLst>
      <p:ext uri="{BB962C8B-B14F-4D97-AF65-F5344CB8AC3E}">
        <p14:creationId xmlns:p14="http://schemas.microsoft.com/office/powerpoint/2010/main" val="23537099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ogo anima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6324940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Logo animation">
    <p:bg>
      <p:bgPr>
        <a:solidFill>
          <a:srgbClr val="4A4A4A">
            <a:alpha val="6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5972AF-F8CB-C8CD-1883-E8355242FD94}"/>
              </a:ext>
            </a:extLst>
          </p:cNvPr>
          <p:cNvPicPr>
            <a:picLocks noChangeAspect="1"/>
          </p:cNvPicPr>
          <p:nvPr userDrawn="1"/>
        </p:nvPicPr>
        <p:blipFill>
          <a:blip r:embed="rId2"/>
          <a:stretch>
            <a:fillRect/>
          </a:stretch>
        </p:blipFill>
        <p:spPr>
          <a:xfrm>
            <a:off x="7479447" y="4541041"/>
            <a:ext cx="1664553" cy="602459"/>
          </a:xfrm>
          <a:prstGeom prst="rect">
            <a:avLst/>
          </a:prstGeom>
        </p:spPr>
      </p:pic>
    </p:spTree>
    <p:extLst>
      <p:ext uri="{BB962C8B-B14F-4D97-AF65-F5344CB8AC3E}">
        <p14:creationId xmlns:p14="http://schemas.microsoft.com/office/powerpoint/2010/main" val="134965619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_Logo animation">
    <p:bg>
      <p:bgPr>
        <a:solidFill>
          <a:srgbClr val="4A4A4A">
            <a:alpha val="6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5972AF-F8CB-C8CD-1883-E8355242FD94}"/>
              </a:ext>
            </a:extLst>
          </p:cNvPr>
          <p:cNvPicPr>
            <a:picLocks noChangeAspect="1"/>
          </p:cNvPicPr>
          <p:nvPr userDrawn="1"/>
        </p:nvPicPr>
        <p:blipFill>
          <a:blip r:embed="rId2"/>
          <a:stretch>
            <a:fillRect/>
          </a:stretch>
        </p:blipFill>
        <p:spPr>
          <a:xfrm>
            <a:off x="7479447" y="4541041"/>
            <a:ext cx="1664553" cy="602459"/>
          </a:xfrm>
          <a:prstGeom prst="rect">
            <a:avLst/>
          </a:prstGeom>
        </p:spPr>
      </p:pic>
      <p:sp>
        <p:nvSpPr>
          <p:cNvPr id="3" name="Title 1">
            <a:extLst>
              <a:ext uri="{FF2B5EF4-FFF2-40B4-BE49-F238E27FC236}">
                <a16:creationId xmlns:a16="http://schemas.microsoft.com/office/drawing/2014/main" id="{1D942912-AD0B-B3EF-22C2-A75BD21829A2}"/>
              </a:ext>
            </a:extLst>
          </p:cNvPr>
          <p:cNvSpPr>
            <a:spLocks noGrp="1"/>
          </p:cNvSpPr>
          <p:nvPr>
            <p:ph type="title"/>
          </p:nvPr>
        </p:nvSpPr>
        <p:spPr>
          <a:xfrm>
            <a:off x="547758" y="628858"/>
            <a:ext cx="8048481" cy="476147"/>
          </a:xfrm>
        </p:spPr>
        <p:txBody>
          <a:bodyPr/>
          <a:lstStyle>
            <a:lvl1pPr>
              <a:defRPr sz="2000">
                <a:solidFill>
                  <a:schemeClr val="bg1"/>
                </a:solidFill>
              </a:defRPr>
            </a:lvl1pPr>
          </a:lstStyle>
          <a:p>
            <a:r>
              <a:rPr lang="en-US"/>
              <a:t>Click to edit Master title style</a:t>
            </a:r>
          </a:p>
        </p:txBody>
      </p:sp>
      <p:sp>
        <p:nvSpPr>
          <p:cNvPr id="4" name="Text Placeholder 8">
            <a:extLst>
              <a:ext uri="{FF2B5EF4-FFF2-40B4-BE49-F238E27FC236}">
                <a16:creationId xmlns:a16="http://schemas.microsoft.com/office/drawing/2014/main" id="{B8216CBC-5C44-C622-F02C-B6FA0F3EC0F4}"/>
              </a:ext>
            </a:extLst>
          </p:cNvPr>
          <p:cNvSpPr>
            <a:spLocks noGrp="1"/>
          </p:cNvSpPr>
          <p:nvPr>
            <p:ph type="body" sz="quarter" idx="13"/>
          </p:nvPr>
        </p:nvSpPr>
        <p:spPr>
          <a:xfrm>
            <a:off x="547759" y="333133"/>
            <a:ext cx="8048482" cy="286554"/>
          </a:xfrm>
        </p:spPr>
        <p:txBody>
          <a:bodyPr anchor="b">
            <a:noAutofit/>
          </a:bodyPr>
          <a:lstStyle>
            <a:lvl1pPr marL="0" indent="0">
              <a:buNone/>
              <a:defRPr sz="1050" cap="all" baseline="0">
                <a:solidFill>
                  <a:srgbClr val="3AACE6"/>
                </a:solidFill>
              </a:defRPr>
            </a:lvl1pPr>
          </a:lstStyle>
          <a:p>
            <a:pPr lvl="0"/>
            <a:r>
              <a:rPr lang="en-US"/>
              <a:t>Click to edit Master text styles</a:t>
            </a:r>
          </a:p>
        </p:txBody>
      </p:sp>
    </p:spTree>
    <p:extLst>
      <p:ext uri="{BB962C8B-B14F-4D97-AF65-F5344CB8AC3E}">
        <p14:creationId xmlns:p14="http://schemas.microsoft.com/office/powerpoint/2010/main" val="1335034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ontent and picture (R) dark1">
    <p:bg>
      <p:bgPr>
        <a:solidFill>
          <a:srgbClr val="0C222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60" y="1338900"/>
            <a:ext cx="3725548" cy="917665"/>
          </a:xfrm>
        </p:spPr>
        <p:txBody>
          <a:bodyPr>
            <a:noAutofit/>
          </a:bodyPr>
          <a:lstStyle>
            <a:lvl1pPr>
              <a:lnSpc>
                <a:spcPct val="100000"/>
              </a:lnSpc>
              <a:defRPr b="1">
                <a:solidFill>
                  <a:srgbClr val="E5E3D9"/>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rgbClr val="E5E3D9"/>
                </a:solidFill>
              </a:defRPr>
            </a:lvl1pPr>
          </a:lstStyle>
          <a:p>
            <a:fld id="{8AE094B2-679E-6849-84B4-69706B82827B}" type="datetime1">
              <a:rPr lang="en-US"/>
              <a:t>6/5/22</a:t>
            </a:fld>
            <a:endParaRPr lang="en-US" dirty="0"/>
          </a:p>
        </p:txBody>
      </p:sp>
      <p:sp>
        <p:nvSpPr>
          <p:cNvPr id="5" name="Footer Placeholder 4"/>
          <p:cNvSpPr>
            <a:spLocks noGrp="1"/>
          </p:cNvSpPr>
          <p:nvPr>
            <p:ph type="ftr" sz="quarter" idx="11"/>
          </p:nvPr>
        </p:nvSpPr>
        <p:spPr/>
        <p:txBody>
          <a:bodyPr/>
          <a:lstStyle>
            <a:lvl1pPr>
              <a:defRPr>
                <a:solidFill>
                  <a:srgbClr val="E5E3D9"/>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E5E3D9"/>
                </a:solidFill>
              </a:defRPr>
            </a:lvl1pPr>
          </a:lstStyle>
          <a:p>
            <a:fld id="{6E737AD4-1126-44A2-B8AE-C24508FC0AC9}" type="slidenum">
              <a:rPr lang="en-US" smtClean="0"/>
              <a:pPr/>
              <a:t>‹#›</a:t>
            </a:fld>
            <a:endParaRPr lang="en-US" dirty="0"/>
          </a:p>
        </p:txBody>
      </p:sp>
      <p:sp>
        <p:nvSpPr>
          <p:cNvPr id="9" name="Text Placeholder 8">
            <a:extLst>
              <a:ext uri="{FF2B5EF4-FFF2-40B4-BE49-F238E27FC236}">
                <a16:creationId xmlns:a16="http://schemas.microsoft.com/office/drawing/2014/main" id="{28FBBD83-CDD7-49B6-9C05-BE7C6658333D}"/>
              </a:ext>
            </a:extLst>
          </p:cNvPr>
          <p:cNvSpPr>
            <a:spLocks noGrp="1"/>
          </p:cNvSpPr>
          <p:nvPr>
            <p:ph type="body" sz="quarter" idx="13"/>
          </p:nvPr>
        </p:nvSpPr>
        <p:spPr>
          <a:xfrm>
            <a:off x="547760" y="980064"/>
            <a:ext cx="3725548" cy="286554"/>
          </a:xfrm>
        </p:spPr>
        <p:txBody>
          <a:bodyPr anchor="b">
            <a:noAutofit/>
          </a:bodyPr>
          <a:lstStyle>
            <a:lvl1pPr marL="0" indent="0">
              <a:buNone/>
              <a:defRPr sz="1050" cap="all" baseline="0">
                <a:solidFill>
                  <a:schemeClr val="accent1"/>
                </a:solidFill>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hasCustomPrompt="1"/>
          </p:nvPr>
        </p:nvSpPr>
        <p:spPr>
          <a:xfrm>
            <a:off x="4572000" y="0"/>
            <a:ext cx="4572000" cy="5143500"/>
          </a:xfrm>
        </p:spPr>
        <p:txBody>
          <a:bodyPr/>
          <a:lstStyle>
            <a:lvl1pPr>
              <a:defRPr>
                <a:solidFill>
                  <a:srgbClr val="E5E3D9"/>
                </a:solidFill>
              </a:defRPr>
            </a:lvl1pPr>
          </a:lstStyle>
          <a:p>
            <a:r>
              <a:rPr lang="en-US" dirty="0"/>
              <a:t>Add image from </a:t>
            </a:r>
            <a:r>
              <a:rPr lang="en-US" dirty="0" err="1"/>
              <a:t>Pickit</a:t>
            </a:r>
            <a:endParaRPr lang="en-US" dirty="0"/>
          </a:p>
        </p:txBody>
      </p:sp>
      <p:sp>
        <p:nvSpPr>
          <p:cNvPr id="8" name="Content Placeholder 7">
            <a:extLst>
              <a:ext uri="{FF2B5EF4-FFF2-40B4-BE49-F238E27FC236}">
                <a16:creationId xmlns:a16="http://schemas.microsoft.com/office/drawing/2014/main" id="{41546338-611B-44C6-86C3-47765A4B43FE}"/>
              </a:ext>
            </a:extLst>
          </p:cNvPr>
          <p:cNvSpPr>
            <a:spLocks noGrp="1"/>
          </p:cNvSpPr>
          <p:nvPr>
            <p:ph sz="quarter" idx="15"/>
          </p:nvPr>
        </p:nvSpPr>
        <p:spPr>
          <a:xfrm>
            <a:off x="547760" y="2571750"/>
            <a:ext cx="3725548" cy="2059200"/>
          </a:xfrm>
          <a:prstGeom prst="rect">
            <a:avLst/>
          </a:prstGeom>
        </p:spPr>
        <p:txBody>
          <a:bodyPr lIns="91440" tIns="45720" rIns="91440" bIns="45720">
            <a:noAutofit/>
          </a:bodyPr>
          <a:lstStyle>
            <a:lvl1pPr marL="0" indent="0">
              <a:lnSpc>
                <a:spcPct val="130000"/>
              </a:lnSpc>
              <a:spcBef>
                <a:spcPts val="0"/>
              </a:spcBef>
              <a:buNone/>
              <a:defRPr sz="1200">
                <a:solidFill>
                  <a:srgbClr val="E5E3D9"/>
                </a:solidFill>
              </a:defRPr>
            </a:lvl1pPr>
          </a:lstStyle>
          <a:p>
            <a:pPr lvl="0"/>
            <a:r>
              <a:rPr lang="en-US"/>
              <a:t>Click to edit Master text styles</a:t>
            </a:r>
          </a:p>
        </p:txBody>
      </p:sp>
    </p:spTree>
    <p:extLst>
      <p:ext uri="{BB962C8B-B14F-4D97-AF65-F5344CB8AC3E}">
        <p14:creationId xmlns:p14="http://schemas.microsoft.com/office/powerpoint/2010/main" val="2665280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picture (R) dark2">
    <p:bg>
      <p:bgPr>
        <a:solidFill>
          <a:srgbClr val="0C222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760" y="1338900"/>
            <a:ext cx="3725548" cy="917665"/>
          </a:xfrm>
        </p:spPr>
        <p:txBody>
          <a:bodyPr>
            <a:noAutofit/>
          </a:bodyPr>
          <a:lstStyle>
            <a:lvl1pPr>
              <a:lnSpc>
                <a:spcPct val="100000"/>
              </a:lnSpc>
              <a:defRPr b="1">
                <a:solidFill>
                  <a:srgbClr val="E5E3D9"/>
                </a:solidFill>
              </a:defRPr>
            </a:lvl1pPr>
          </a:lstStyle>
          <a:p>
            <a:r>
              <a:rPr lang="en-US"/>
              <a:t>Click to edit Master title style</a:t>
            </a:r>
          </a:p>
        </p:txBody>
      </p:sp>
      <p:sp>
        <p:nvSpPr>
          <p:cNvPr id="4" name="Date Placeholder 3"/>
          <p:cNvSpPr>
            <a:spLocks noGrp="1"/>
          </p:cNvSpPr>
          <p:nvPr>
            <p:ph type="dt" sz="half" idx="10"/>
          </p:nvPr>
        </p:nvSpPr>
        <p:spPr/>
        <p:txBody>
          <a:bodyPr/>
          <a:lstStyle>
            <a:lvl1pPr>
              <a:defRPr>
                <a:solidFill>
                  <a:srgbClr val="E5E3D9"/>
                </a:solidFill>
              </a:defRPr>
            </a:lvl1pPr>
          </a:lstStyle>
          <a:p>
            <a:fld id="{0F6799F7-6FAC-9F4C-8C34-6ABD69D80234}" type="datetime1">
              <a:rPr lang="en-US"/>
              <a:t>6/5/22</a:t>
            </a:fld>
            <a:endParaRPr lang="en-US"/>
          </a:p>
        </p:txBody>
      </p:sp>
      <p:sp>
        <p:nvSpPr>
          <p:cNvPr id="5" name="Footer Placeholder 4"/>
          <p:cNvSpPr>
            <a:spLocks noGrp="1"/>
          </p:cNvSpPr>
          <p:nvPr>
            <p:ph type="ftr" sz="quarter" idx="11"/>
          </p:nvPr>
        </p:nvSpPr>
        <p:spPr/>
        <p:txBody>
          <a:bodyPr/>
          <a:lstStyle>
            <a:lvl1pPr>
              <a:defRPr>
                <a:solidFill>
                  <a:srgbClr val="E5E3D9"/>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E5E3D9"/>
                </a:solidFill>
              </a:defRPr>
            </a:lvl1pPr>
          </a:lstStyle>
          <a:p>
            <a:fld id="{6E737AD4-1126-44A2-B8AE-C24508FC0AC9}" type="slidenum">
              <a:rPr lang="en-US" smtClean="0"/>
              <a:pPr/>
              <a:t>‹#›</a:t>
            </a:fld>
            <a:endParaRPr lang="en-US"/>
          </a:p>
        </p:txBody>
      </p:sp>
      <p:sp>
        <p:nvSpPr>
          <p:cNvPr id="11" name="Picture Placeholder 10">
            <a:extLst>
              <a:ext uri="{FF2B5EF4-FFF2-40B4-BE49-F238E27FC236}">
                <a16:creationId xmlns:a16="http://schemas.microsoft.com/office/drawing/2014/main" id="{80FF9BAF-1AD8-4165-8B0E-327BF2C2C4C6}"/>
              </a:ext>
            </a:extLst>
          </p:cNvPr>
          <p:cNvSpPr>
            <a:spLocks noGrp="1"/>
          </p:cNvSpPr>
          <p:nvPr>
            <p:ph type="pic" sz="quarter" idx="14" hasCustomPrompt="1"/>
          </p:nvPr>
        </p:nvSpPr>
        <p:spPr>
          <a:xfrm>
            <a:off x="4572000" y="0"/>
            <a:ext cx="4572000" cy="5143500"/>
          </a:xfrm>
        </p:spPr>
        <p:txBody>
          <a:bodyPr/>
          <a:lstStyle>
            <a:lvl1pPr>
              <a:defRPr>
                <a:solidFill>
                  <a:srgbClr val="E5E3D9"/>
                </a:solidFill>
              </a:defRPr>
            </a:lvl1pPr>
          </a:lstStyle>
          <a:p>
            <a:r>
              <a:rPr lang="en-US"/>
              <a:t>Add image from Pickit</a:t>
            </a:r>
          </a:p>
        </p:txBody>
      </p:sp>
      <p:pic>
        <p:nvPicPr>
          <p:cNvPr id="3" name="Graphic 2">
            <a:extLst>
              <a:ext uri="{FF2B5EF4-FFF2-40B4-BE49-F238E27FC236}">
                <a16:creationId xmlns:a16="http://schemas.microsoft.com/office/drawing/2014/main" id="{08CA9F33-B109-44C3-8A40-ACE6BE7B8B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8666" y="965148"/>
            <a:ext cx="536447" cy="287378"/>
          </a:xfrm>
          <a:prstGeom prst="rect">
            <a:avLst/>
          </a:prstGeom>
        </p:spPr>
      </p:pic>
      <p:sp>
        <p:nvSpPr>
          <p:cNvPr id="9" name="Content Placeholder 7">
            <a:extLst>
              <a:ext uri="{FF2B5EF4-FFF2-40B4-BE49-F238E27FC236}">
                <a16:creationId xmlns:a16="http://schemas.microsoft.com/office/drawing/2014/main" id="{82512964-BD5E-4B21-BBEB-C81731797100}"/>
              </a:ext>
            </a:extLst>
          </p:cNvPr>
          <p:cNvSpPr>
            <a:spLocks noGrp="1"/>
          </p:cNvSpPr>
          <p:nvPr>
            <p:ph sz="quarter" idx="15"/>
          </p:nvPr>
        </p:nvSpPr>
        <p:spPr>
          <a:xfrm>
            <a:off x="547760" y="2573525"/>
            <a:ext cx="3725548" cy="2059200"/>
          </a:xfrm>
          <a:prstGeom prst="rect">
            <a:avLst/>
          </a:prstGeom>
        </p:spPr>
        <p:txBody>
          <a:bodyPr lIns="91440" tIns="45720" rIns="91440" bIns="45720">
            <a:noAutofit/>
          </a:bodyPr>
          <a:lstStyle>
            <a:lvl1pPr marL="0" indent="0">
              <a:lnSpc>
                <a:spcPct val="130000"/>
              </a:lnSpc>
              <a:spcBef>
                <a:spcPts val="0"/>
              </a:spcBef>
              <a:buNone/>
              <a:defRPr sz="1200">
                <a:solidFill>
                  <a:srgbClr val="E5E3D9"/>
                </a:solidFill>
              </a:defRPr>
            </a:lvl1pPr>
          </a:lstStyle>
          <a:p>
            <a:pPr lvl="0"/>
            <a:r>
              <a:rPr lang="en-US"/>
              <a:t>Click to edit Master text styles</a:t>
            </a:r>
          </a:p>
        </p:txBody>
      </p:sp>
    </p:spTree>
    <p:extLst>
      <p:ext uri="{BB962C8B-B14F-4D97-AF65-F5344CB8AC3E}">
        <p14:creationId xmlns:p14="http://schemas.microsoft.com/office/powerpoint/2010/main" val="3137731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Logo animation">
    <p:bg>
      <p:bgPr>
        <a:solidFill>
          <a:srgbClr val="0C222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1826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26" Type="http://schemas.openxmlformats.org/officeDocument/2006/relationships/oleObject" Target="../embeddings/oleObject2.bin"/><Relationship Id="rId3" Type="http://schemas.openxmlformats.org/officeDocument/2006/relationships/slideLayout" Target="../slideLayouts/slideLayout4.xml"/><Relationship Id="rId21" Type="http://schemas.openxmlformats.org/officeDocument/2006/relationships/slideLayout" Target="../slideLayouts/slideLayout22.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tags" Target="../tags/tag4.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tags" Target="../tags/tag3.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theme" Target="../theme/theme2.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 Id="rId27"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oleObject" Target="../embeddings/oleObject2.bin"/><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ags" Target="../tags/tag6.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ags" Target="../tags/tag5.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theme" Target="../theme/theme3.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tags" Target="../tags/tag7.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theme" Target="../theme/theme4.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image" Target="../media/image1.emf"/><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oleObject" Target="../embeddings/oleObject3.bin"/><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1D4B094C-E05C-44A2-A672-D9B6FCD16557}"/>
              </a:ext>
            </a:extLst>
          </p:cNvPr>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624" imgH="623" progId="TCLayout.ActiveDocument.1">
                  <p:embed/>
                </p:oleObj>
              </mc:Choice>
              <mc:Fallback>
                <p:oleObj name="think-cell Slide" r:id="rId5" imgW="624" imgH="623" progId="TCLayout.ActiveDocument.1">
                  <p:embed/>
                  <p:pic>
                    <p:nvPicPr>
                      <p:cNvPr id="8" name="Object 7" hidden="1">
                        <a:extLst>
                          <a:ext uri="{FF2B5EF4-FFF2-40B4-BE49-F238E27FC236}">
                            <a16:creationId xmlns:a16="http://schemas.microsoft.com/office/drawing/2014/main" id="{1D4B094C-E05C-44A2-A672-D9B6FCD1655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3A248761-9897-41ED-90B0-8EEC8F8F395E}"/>
              </a:ext>
            </a:extLst>
          </p:cNvPr>
          <p:cNvSpPr/>
          <p:nvPr userDrawn="1">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1" i="0" baseline="0" dirty="0">
              <a:latin typeface="Arial Nova Light" panose="020B0304020202020204" pitchFamily="34" charset="0"/>
              <a:ea typeface="+mj-ea"/>
              <a:cs typeface="+mj-cs"/>
              <a:sym typeface="Arial Nova Light" panose="020B0304020202020204" pitchFamily="34" charset="0"/>
            </a:endParaRPr>
          </a:p>
        </p:txBody>
      </p:sp>
      <p:sp>
        <p:nvSpPr>
          <p:cNvPr id="2" name="Title Placeholder 1"/>
          <p:cNvSpPr>
            <a:spLocks noGrp="1"/>
          </p:cNvSpPr>
          <p:nvPr>
            <p:ph type="title"/>
          </p:nvPr>
        </p:nvSpPr>
        <p:spPr>
          <a:xfrm>
            <a:off x="547760" y="623058"/>
            <a:ext cx="7967591" cy="476147"/>
          </a:xfrm>
          <a:prstGeom prst="rect">
            <a:avLst/>
          </a:prstGeom>
        </p:spPr>
        <p:txBody>
          <a:bodyPr vert="horz" lIns="45720" tIns="22860" rIns="45720" bIns="22860" rtlCol="0" anchor="t">
            <a:noAutofit/>
          </a:bodyPr>
          <a:lstStyle/>
          <a:p>
            <a:r>
              <a:rPr lang="en-US"/>
              <a:t>Click to edit Master title style</a:t>
            </a:r>
          </a:p>
        </p:txBody>
      </p:sp>
      <p:sp>
        <p:nvSpPr>
          <p:cNvPr id="3" name="Text Placeholder 2"/>
          <p:cNvSpPr>
            <a:spLocks noGrp="1"/>
          </p:cNvSpPr>
          <p:nvPr>
            <p:ph type="body" idx="1"/>
          </p:nvPr>
        </p:nvSpPr>
        <p:spPr>
          <a:xfrm>
            <a:off x="547760" y="1393842"/>
            <a:ext cx="7967591" cy="3238883"/>
          </a:xfrm>
          <a:prstGeom prst="rect">
            <a:avLst/>
          </a:prstGeom>
        </p:spPr>
        <p:txBody>
          <a:bodyPr vert="horz" lIns="45720" tIns="22860" rIns="45720" bIns="2286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47760" y="4794571"/>
            <a:ext cx="562187" cy="273844"/>
          </a:xfrm>
          <a:prstGeom prst="rect">
            <a:avLst/>
          </a:prstGeom>
        </p:spPr>
        <p:txBody>
          <a:bodyPr vert="horz" lIns="0" tIns="22860" rIns="0" bIns="22860" rtlCol="0" anchor="ctr"/>
          <a:lstStyle>
            <a:lvl1pPr algn="l">
              <a:defRPr sz="638">
                <a:solidFill>
                  <a:srgbClr val="404040"/>
                </a:solidFill>
              </a:defRPr>
            </a:lvl1pPr>
          </a:lstStyle>
          <a:p>
            <a:fld id="{794C2AEC-A073-364D-81B6-67774822CBAC}" type="datetime1">
              <a:rPr lang="en-US"/>
              <a:t>6/5/22</a:t>
            </a:fld>
            <a:endParaRPr lang="en-US" dirty="0"/>
          </a:p>
        </p:txBody>
      </p:sp>
      <p:sp>
        <p:nvSpPr>
          <p:cNvPr id="5" name="Footer Placeholder 4"/>
          <p:cNvSpPr>
            <a:spLocks noGrp="1"/>
          </p:cNvSpPr>
          <p:nvPr>
            <p:ph type="ftr" sz="quarter" idx="3"/>
          </p:nvPr>
        </p:nvSpPr>
        <p:spPr>
          <a:xfrm>
            <a:off x="1922395" y="4794571"/>
            <a:ext cx="6592955" cy="273844"/>
          </a:xfrm>
          <a:prstGeom prst="rect">
            <a:avLst/>
          </a:prstGeom>
        </p:spPr>
        <p:txBody>
          <a:bodyPr vert="horz" lIns="45720" tIns="22860" rIns="45720" bIns="22860" rtlCol="0" anchor="ctr"/>
          <a:lstStyle>
            <a:lvl1pPr algn="l">
              <a:defRPr sz="638">
                <a:solidFill>
                  <a:srgbClr val="404040"/>
                </a:solidFill>
              </a:defRPr>
            </a:lvl1pPr>
          </a:lstStyle>
          <a:p>
            <a:endParaRPr lang="en-US" dirty="0"/>
          </a:p>
        </p:txBody>
      </p:sp>
      <p:sp>
        <p:nvSpPr>
          <p:cNvPr id="6" name="Slide Number Placeholder 5"/>
          <p:cNvSpPr>
            <a:spLocks noGrp="1"/>
          </p:cNvSpPr>
          <p:nvPr>
            <p:ph type="sldNum" sz="quarter" idx="4"/>
          </p:nvPr>
        </p:nvSpPr>
        <p:spPr>
          <a:xfrm>
            <a:off x="1109947" y="4794571"/>
            <a:ext cx="812449" cy="273844"/>
          </a:xfrm>
          <a:prstGeom prst="rect">
            <a:avLst/>
          </a:prstGeom>
        </p:spPr>
        <p:txBody>
          <a:bodyPr vert="horz" lIns="45720" tIns="22860" rIns="45720" bIns="22860" rtlCol="0" anchor="ctr"/>
          <a:lstStyle>
            <a:lvl1pPr algn="ctr">
              <a:defRPr sz="638">
                <a:solidFill>
                  <a:srgbClr val="404040"/>
                </a:solidFill>
              </a:defRPr>
            </a:lvl1pPr>
          </a:lstStyle>
          <a:p>
            <a:fld id="{6E737AD4-1126-44A2-B8AE-C24508FC0AC9}" type="slidenum">
              <a:rPr lang="en-US" smtClean="0"/>
              <a:pPr/>
              <a:t>‹#›</a:t>
            </a:fld>
            <a:endParaRPr lang="en-US" dirty="0"/>
          </a:p>
        </p:txBody>
      </p:sp>
    </p:spTree>
    <p:extLst>
      <p:ext uri="{BB962C8B-B14F-4D97-AF65-F5344CB8AC3E}">
        <p14:creationId xmlns:p14="http://schemas.microsoft.com/office/powerpoint/2010/main" val="218873529"/>
      </p:ext>
    </p:extLst>
  </p:cSld>
  <p:clrMap bg1="lt1" tx1="dk1" bg2="lt2" tx2="dk2" accent1="accent1" accent2="accent2" accent3="accent3" accent4="accent4" accent5="accent5" accent6="accent6" hlink="hlink" folHlink="folHlink"/>
  <p:sldLayoutIdLst>
    <p:sldLayoutId id="2147483964" r:id="rId1"/>
  </p:sldLayoutIdLst>
  <p:hf sldNum="0" hdr="0" ftr="0" dt="0"/>
  <p:txStyles>
    <p:titleStyle>
      <a:lvl1pPr algn="l" defTabSz="685628" rtl="0" eaLnBrk="1" latinLnBrk="0" hangingPunct="1">
        <a:lnSpc>
          <a:spcPct val="100000"/>
        </a:lnSpc>
        <a:spcBef>
          <a:spcPct val="0"/>
        </a:spcBef>
        <a:buNone/>
        <a:defRPr sz="2800" b="1" kern="1200">
          <a:solidFill>
            <a:srgbClr val="094E5D"/>
          </a:solidFill>
          <a:latin typeface="+mj-lt"/>
          <a:ea typeface="+mj-ea"/>
          <a:cs typeface="+mj-cs"/>
        </a:defRPr>
      </a:lvl1pPr>
    </p:titleStyle>
    <p:body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28" rtl="0" eaLnBrk="1" latinLnBrk="0" hangingPunct="1">
        <a:defRPr sz="1350" kern="1200">
          <a:solidFill>
            <a:schemeClr val="tx1"/>
          </a:solidFill>
          <a:latin typeface="+mn-lt"/>
          <a:ea typeface="+mn-ea"/>
          <a:cs typeface="+mn-cs"/>
        </a:defRPr>
      </a:lvl1pPr>
      <a:lvl2pPr marL="342815" algn="l" defTabSz="685628" rtl="0" eaLnBrk="1" latinLnBrk="0" hangingPunct="1">
        <a:defRPr sz="1350" kern="1200">
          <a:solidFill>
            <a:schemeClr val="tx1"/>
          </a:solidFill>
          <a:latin typeface="+mn-lt"/>
          <a:ea typeface="+mn-ea"/>
          <a:cs typeface="+mn-cs"/>
        </a:defRPr>
      </a:lvl2pPr>
      <a:lvl3pPr marL="685628" algn="l" defTabSz="685628" rtl="0" eaLnBrk="1" latinLnBrk="0" hangingPunct="1">
        <a:defRPr sz="1350" kern="1200">
          <a:solidFill>
            <a:schemeClr val="tx1"/>
          </a:solidFill>
          <a:latin typeface="+mn-lt"/>
          <a:ea typeface="+mn-ea"/>
          <a:cs typeface="+mn-cs"/>
        </a:defRPr>
      </a:lvl3pPr>
      <a:lvl4pPr marL="1028443" algn="l" defTabSz="685628" rtl="0" eaLnBrk="1" latinLnBrk="0" hangingPunct="1">
        <a:defRPr sz="1350" kern="1200">
          <a:solidFill>
            <a:schemeClr val="tx1"/>
          </a:solidFill>
          <a:latin typeface="+mn-lt"/>
          <a:ea typeface="+mn-ea"/>
          <a:cs typeface="+mn-cs"/>
        </a:defRPr>
      </a:lvl4pPr>
      <a:lvl5pPr marL="1371257" algn="l" defTabSz="685628" rtl="0" eaLnBrk="1" latinLnBrk="0" hangingPunct="1">
        <a:defRPr sz="1350" kern="1200">
          <a:solidFill>
            <a:schemeClr val="tx1"/>
          </a:solidFill>
          <a:latin typeface="+mn-lt"/>
          <a:ea typeface="+mn-ea"/>
          <a:cs typeface="+mn-cs"/>
        </a:defRPr>
      </a:lvl5pPr>
      <a:lvl6pPr marL="1714072" algn="l" defTabSz="685628" rtl="0" eaLnBrk="1" latinLnBrk="0" hangingPunct="1">
        <a:defRPr sz="1350" kern="1200">
          <a:solidFill>
            <a:schemeClr val="tx1"/>
          </a:solidFill>
          <a:latin typeface="+mn-lt"/>
          <a:ea typeface="+mn-ea"/>
          <a:cs typeface="+mn-cs"/>
        </a:defRPr>
      </a:lvl6pPr>
      <a:lvl7pPr marL="2056885" algn="l" defTabSz="685628" rtl="0" eaLnBrk="1" latinLnBrk="0" hangingPunct="1">
        <a:defRPr sz="1350" kern="1200">
          <a:solidFill>
            <a:schemeClr val="tx1"/>
          </a:solidFill>
          <a:latin typeface="+mn-lt"/>
          <a:ea typeface="+mn-ea"/>
          <a:cs typeface="+mn-cs"/>
        </a:defRPr>
      </a:lvl7pPr>
      <a:lvl8pPr marL="2399700" algn="l" defTabSz="685628" rtl="0" eaLnBrk="1" latinLnBrk="0" hangingPunct="1">
        <a:defRPr sz="1350" kern="1200">
          <a:solidFill>
            <a:schemeClr val="tx1"/>
          </a:solidFill>
          <a:latin typeface="+mn-lt"/>
          <a:ea typeface="+mn-ea"/>
          <a:cs typeface="+mn-cs"/>
        </a:defRPr>
      </a:lvl8pPr>
      <a:lvl9pPr marL="2742515" algn="l" defTabSz="685628"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1D4B094C-E05C-44A2-A672-D9B6FCD16557}"/>
              </a:ext>
            </a:extLst>
          </p:cNvPr>
          <p:cNvGraphicFramePr>
            <a:graphicFrameLocks noChangeAspect="1"/>
          </p:cNvGraphicFramePr>
          <p:nvPr userDrawn="1">
            <p:custDataLst>
              <p:tags r:id="rId24"/>
            </p:custDataLst>
            <p:extLst>
              <p:ext uri="{D42A27DB-BD31-4B8C-83A1-F6EECF244321}">
                <p14:modId xmlns:p14="http://schemas.microsoft.com/office/powerpoint/2010/main" val="3005871581"/>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26" imgW="624" imgH="623" progId="TCLayout.ActiveDocument.1">
                  <p:embed/>
                </p:oleObj>
              </mc:Choice>
              <mc:Fallback>
                <p:oleObj name="think-cell Slide" r:id="rId26" imgW="624" imgH="623" progId="TCLayout.ActiveDocument.1">
                  <p:embed/>
                  <p:pic>
                    <p:nvPicPr>
                      <p:cNvPr id="8" name="Object 7" hidden="1">
                        <a:extLst>
                          <a:ext uri="{FF2B5EF4-FFF2-40B4-BE49-F238E27FC236}">
                            <a16:creationId xmlns:a16="http://schemas.microsoft.com/office/drawing/2014/main" id="{1D4B094C-E05C-44A2-A672-D9B6FCD16557}"/>
                          </a:ext>
                        </a:extLst>
                      </p:cNvPr>
                      <p:cNvPicPr/>
                      <p:nvPr/>
                    </p:nvPicPr>
                    <p:blipFill>
                      <a:blip r:embed="rId27"/>
                      <a:stretch>
                        <a:fillRect/>
                      </a:stretch>
                    </p:blipFill>
                    <p:spPr>
                      <a:xfrm>
                        <a:off x="1589" y="1589"/>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3A248761-9897-41ED-90B0-8EEC8F8F395E}"/>
              </a:ext>
            </a:extLst>
          </p:cNvPr>
          <p:cNvSpPr/>
          <p:nvPr userDrawn="1">
            <p:custDataLst>
              <p:tags r:id="rId25"/>
            </p:custDataLst>
          </p:nvPr>
        </p:nvSpPr>
        <p:spPr>
          <a:xfrm>
            <a:off x="1" y="1"/>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1" i="0" baseline="0" dirty="0">
              <a:latin typeface="Arial Nova Light" panose="020B0304020202020204" pitchFamily="34" charset="0"/>
              <a:ea typeface="+mj-ea"/>
              <a:cs typeface="+mj-cs"/>
              <a:sym typeface="Arial Nova Light" panose="020B0304020202020204" pitchFamily="34" charset="0"/>
            </a:endParaRPr>
          </a:p>
        </p:txBody>
      </p:sp>
      <p:sp>
        <p:nvSpPr>
          <p:cNvPr id="2" name="Title Placeholder 1"/>
          <p:cNvSpPr>
            <a:spLocks noGrp="1"/>
          </p:cNvSpPr>
          <p:nvPr>
            <p:ph type="title"/>
          </p:nvPr>
        </p:nvSpPr>
        <p:spPr>
          <a:xfrm>
            <a:off x="547760" y="623059"/>
            <a:ext cx="8048481" cy="476147"/>
          </a:xfrm>
          <a:prstGeom prst="rect">
            <a:avLst/>
          </a:prstGeom>
        </p:spPr>
        <p:txBody>
          <a:bodyPr vert="horz" lIns="45720" tIns="22860" rIns="45720" bIns="22860" rtlCol="0" anchor="t">
            <a:noAutofit/>
          </a:bodyPr>
          <a:lstStyle/>
          <a:p>
            <a:r>
              <a:rPr lang="en-US"/>
              <a:t>Click to edit Master title style</a:t>
            </a:r>
          </a:p>
        </p:txBody>
      </p:sp>
      <p:sp>
        <p:nvSpPr>
          <p:cNvPr id="3" name="Text Placeholder 2"/>
          <p:cNvSpPr>
            <a:spLocks noGrp="1"/>
          </p:cNvSpPr>
          <p:nvPr>
            <p:ph type="body" idx="1"/>
          </p:nvPr>
        </p:nvSpPr>
        <p:spPr>
          <a:xfrm>
            <a:off x="547760" y="1393843"/>
            <a:ext cx="8048481" cy="3238883"/>
          </a:xfrm>
          <a:prstGeom prst="rect">
            <a:avLst/>
          </a:prstGeom>
        </p:spPr>
        <p:txBody>
          <a:bodyPr vert="horz" lIns="45720" tIns="22860" rIns="45720" bIns="2286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47761" y="4794572"/>
            <a:ext cx="562187" cy="273844"/>
          </a:xfrm>
          <a:prstGeom prst="rect">
            <a:avLst/>
          </a:prstGeom>
        </p:spPr>
        <p:txBody>
          <a:bodyPr vert="horz" lIns="0" tIns="22860" rIns="0" bIns="22860" rtlCol="0" anchor="ctr"/>
          <a:lstStyle>
            <a:lvl1pPr algn="l">
              <a:defRPr sz="638">
                <a:solidFill>
                  <a:srgbClr val="404040"/>
                </a:solidFill>
              </a:defRPr>
            </a:lvl1pPr>
          </a:lstStyle>
          <a:p>
            <a:fld id="{794C2AEC-A073-364D-81B6-67774822CBAC}" type="datetime1">
              <a:rPr lang="en-US"/>
              <a:t>6/5/22</a:t>
            </a:fld>
            <a:endParaRPr lang="en-US" dirty="0"/>
          </a:p>
        </p:txBody>
      </p:sp>
      <p:sp>
        <p:nvSpPr>
          <p:cNvPr id="5" name="Footer Placeholder 4"/>
          <p:cNvSpPr>
            <a:spLocks noGrp="1"/>
          </p:cNvSpPr>
          <p:nvPr>
            <p:ph type="ftr" sz="quarter" idx="3"/>
          </p:nvPr>
        </p:nvSpPr>
        <p:spPr>
          <a:xfrm>
            <a:off x="1922396" y="4794572"/>
            <a:ext cx="6673845" cy="273844"/>
          </a:xfrm>
          <a:prstGeom prst="rect">
            <a:avLst/>
          </a:prstGeom>
        </p:spPr>
        <p:txBody>
          <a:bodyPr vert="horz" lIns="45720" tIns="22860" rIns="45720" bIns="22860" rtlCol="0" anchor="ctr"/>
          <a:lstStyle>
            <a:lvl1pPr algn="l">
              <a:defRPr sz="638">
                <a:solidFill>
                  <a:srgbClr val="404040"/>
                </a:solidFill>
              </a:defRPr>
            </a:lvl1pPr>
          </a:lstStyle>
          <a:p>
            <a:endParaRPr lang="en-US" dirty="0"/>
          </a:p>
        </p:txBody>
      </p:sp>
      <p:sp>
        <p:nvSpPr>
          <p:cNvPr id="6" name="Slide Number Placeholder 5"/>
          <p:cNvSpPr>
            <a:spLocks noGrp="1"/>
          </p:cNvSpPr>
          <p:nvPr>
            <p:ph type="sldNum" sz="quarter" idx="4"/>
          </p:nvPr>
        </p:nvSpPr>
        <p:spPr>
          <a:xfrm>
            <a:off x="1109948" y="4794572"/>
            <a:ext cx="812449" cy="273844"/>
          </a:xfrm>
          <a:prstGeom prst="rect">
            <a:avLst/>
          </a:prstGeom>
        </p:spPr>
        <p:txBody>
          <a:bodyPr vert="horz" lIns="45720" tIns="22860" rIns="45720" bIns="22860" rtlCol="0" anchor="ctr"/>
          <a:lstStyle>
            <a:lvl1pPr algn="ctr">
              <a:defRPr sz="638">
                <a:solidFill>
                  <a:srgbClr val="404040"/>
                </a:solidFill>
              </a:defRPr>
            </a:lvl1pPr>
          </a:lstStyle>
          <a:p>
            <a:fld id="{6E737AD4-1126-44A2-B8AE-C24508FC0AC9}" type="slidenum">
              <a:rPr lang="en-US" smtClean="0"/>
              <a:pPr/>
              <a:t>‹#›</a:t>
            </a:fld>
            <a:endParaRPr lang="en-US" dirty="0"/>
          </a:p>
        </p:txBody>
      </p:sp>
    </p:spTree>
    <p:extLst>
      <p:ext uri="{BB962C8B-B14F-4D97-AF65-F5344CB8AC3E}">
        <p14:creationId xmlns:p14="http://schemas.microsoft.com/office/powerpoint/2010/main" val="911295793"/>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984" r:id="rId18"/>
    <p:sldLayoutId id="2147483985" r:id="rId19"/>
    <p:sldLayoutId id="2147483986" r:id="rId20"/>
    <p:sldLayoutId id="2147483987" r:id="rId21"/>
    <p:sldLayoutId id="2147483988" r:id="rId2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685611" rtl="0" eaLnBrk="1" latinLnBrk="0" hangingPunct="1">
        <a:lnSpc>
          <a:spcPct val="100000"/>
        </a:lnSpc>
        <a:spcBef>
          <a:spcPct val="0"/>
        </a:spcBef>
        <a:buNone/>
        <a:defRPr sz="2800" b="1" kern="1200">
          <a:solidFill>
            <a:srgbClr val="094E5D"/>
          </a:solidFill>
          <a:latin typeface="+mj-lt"/>
          <a:ea typeface="+mj-ea"/>
          <a:cs typeface="+mj-cs"/>
        </a:defRPr>
      </a:lvl1pPr>
    </p:titleStyle>
    <p:bodyStyle>
      <a:lvl1pPr marL="103937" indent="-103937" algn="l" defTabSz="685611"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1994"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1990"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1985"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1981"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31"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37"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043"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849"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11" rtl="0" eaLnBrk="1" latinLnBrk="0" hangingPunct="1">
        <a:defRPr sz="1350" kern="1200">
          <a:solidFill>
            <a:schemeClr val="tx1"/>
          </a:solidFill>
          <a:latin typeface="+mn-lt"/>
          <a:ea typeface="+mn-ea"/>
          <a:cs typeface="+mn-cs"/>
        </a:defRPr>
      </a:lvl1pPr>
      <a:lvl2pPr marL="342806" algn="l" defTabSz="685611" rtl="0" eaLnBrk="1" latinLnBrk="0" hangingPunct="1">
        <a:defRPr sz="1350" kern="1200">
          <a:solidFill>
            <a:schemeClr val="tx1"/>
          </a:solidFill>
          <a:latin typeface="+mn-lt"/>
          <a:ea typeface="+mn-ea"/>
          <a:cs typeface="+mn-cs"/>
        </a:defRPr>
      </a:lvl2pPr>
      <a:lvl3pPr marL="685611" algn="l" defTabSz="685611" rtl="0" eaLnBrk="1" latinLnBrk="0" hangingPunct="1">
        <a:defRPr sz="1350" kern="1200">
          <a:solidFill>
            <a:schemeClr val="tx1"/>
          </a:solidFill>
          <a:latin typeface="+mn-lt"/>
          <a:ea typeface="+mn-ea"/>
          <a:cs typeface="+mn-cs"/>
        </a:defRPr>
      </a:lvl3pPr>
      <a:lvl4pPr marL="1028417" algn="l" defTabSz="685611" rtl="0" eaLnBrk="1" latinLnBrk="0" hangingPunct="1">
        <a:defRPr sz="1350" kern="1200">
          <a:solidFill>
            <a:schemeClr val="tx1"/>
          </a:solidFill>
          <a:latin typeface="+mn-lt"/>
          <a:ea typeface="+mn-ea"/>
          <a:cs typeface="+mn-cs"/>
        </a:defRPr>
      </a:lvl4pPr>
      <a:lvl5pPr marL="1371223" algn="l" defTabSz="685611" rtl="0" eaLnBrk="1" latinLnBrk="0" hangingPunct="1">
        <a:defRPr sz="1350" kern="1200">
          <a:solidFill>
            <a:schemeClr val="tx1"/>
          </a:solidFill>
          <a:latin typeface="+mn-lt"/>
          <a:ea typeface="+mn-ea"/>
          <a:cs typeface="+mn-cs"/>
        </a:defRPr>
      </a:lvl5pPr>
      <a:lvl6pPr marL="1714029" algn="l" defTabSz="685611" rtl="0" eaLnBrk="1" latinLnBrk="0" hangingPunct="1">
        <a:defRPr sz="1350" kern="1200">
          <a:solidFill>
            <a:schemeClr val="tx1"/>
          </a:solidFill>
          <a:latin typeface="+mn-lt"/>
          <a:ea typeface="+mn-ea"/>
          <a:cs typeface="+mn-cs"/>
        </a:defRPr>
      </a:lvl6pPr>
      <a:lvl7pPr marL="2056834" algn="l" defTabSz="685611" rtl="0" eaLnBrk="1" latinLnBrk="0" hangingPunct="1">
        <a:defRPr sz="1350" kern="1200">
          <a:solidFill>
            <a:schemeClr val="tx1"/>
          </a:solidFill>
          <a:latin typeface="+mn-lt"/>
          <a:ea typeface="+mn-ea"/>
          <a:cs typeface="+mn-cs"/>
        </a:defRPr>
      </a:lvl7pPr>
      <a:lvl8pPr marL="2399640" algn="l" defTabSz="685611" rtl="0" eaLnBrk="1" latinLnBrk="0" hangingPunct="1">
        <a:defRPr sz="1350" kern="1200">
          <a:solidFill>
            <a:schemeClr val="tx1"/>
          </a:solidFill>
          <a:latin typeface="+mn-lt"/>
          <a:ea typeface="+mn-ea"/>
          <a:cs typeface="+mn-cs"/>
        </a:defRPr>
      </a:lvl8pPr>
      <a:lvl9pPr marL="2742446" algn="l" defTabSz="685611"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1D4B094C-E05C-44A2-A672-D9B6FCD16557}"/>
              </a:ext>
            </a:extLst>
          </p:cNvPr>
          <p:cNvGraphicFramePr>
            <a:graphicFrameLocks noChangeAspect="1"/>
          </p:cNvGraphicFramePr>
          <p:nvPr userDrawn="1">
            <p:custDataLst>
              <p:tags r:id="rId24"/>
            </p:custDataLst>
            <p:extLst>
              <p:ext uri="{D42A27DB-BD31-4B8C-83A1-F6EECF244321}">
                <p14:modId xmlns:p14="http://schemas.microsoft.com/office/powerpoint/2010/main" val="3005871581"/>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26" imgW="624" imgH="623" progId="TCLayout.ActiveDocument.1">
                  <p:embed/>
                </p:oleObj>
              </mc:Choice>
              <mc:Fallback>
                <p:oleObj name="think-cell Slide" r:id="rId26" imgW="624" imgH="623" progId="TCLayout.ActiveDocument.1">
                  <p:embed/>
                  <p:pic>
                    <p:nvPicPr>
                      <p:cNvPr id="8" name="Object 7" hidden="1">
                        <a:extLst>
                          <a:ext uri="{FF2B5EF4-FFF2-40B4-BE49-F238E27FC236}">
                            <a16:creationId xmlns:a16="http://schemas.microsoft.com/office/drawing/2014/main" id="{1D4B094C-E05C-44A2-A672-D9B6FCD16557}"/>
                          </a:ext>
                        </a:extLst>
                      </p:cNvPr>
                      <p:cNvPicPr/>
                      <p:nvPr/>
                    </p:nvPicPr>
                    <p:blipFill>
                      <a:blip r:embed="rId27"/>
                      <a:stretch>
                        <a:fillRect/>
                      </a:stretch>
                    </p:blipFill>
                    <p:spPr>
                      <a:xfrm>
                        <a:off x="1589" y="1589"/>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3A248761-9897-41ED-90B0-8EEC8F8F395E}"/>
              </a:ext>
            </a:extLst>
          </p:cNvPr>
          <p:cNvSpPr/>
          <p:nvPr userDrawn="1">
            <p:custDataLst>
              <p:tags r:id="rId25"/>
            </p:custDataLst>
          </p:nvPr>
        </p:nvSpPr>
        <p:spPr>
          <a:xfrm>
            <a:off x="1" y="1"/>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1" i="0" baseline="0" dirty="0">
              <a:latin typeface="Arial Nova Light" panose="020B0304020202020204" pitchFamily="34" charset="0"/>
              <a:ea typeface="+mj-ea"/>
              <a:cs typeface="+mj-cs"/>
              <a:sym typeface="Arial Nova Light" panose="020B0304020202020204" pitchFamily="34" charset="0"/>
            </a:endParaRPr>
          </a:p>
        </p:txBody>
      </p:sp>
      <p:sp>
        <p:nvSpPr>
          <p:cNvPr id="2" name="Title Placeholder 1"/>
          <p:cNvSpPr>
            <a:spLocks noGrp="1"/>
          </p:cNvSpPr>
          <p:nvPr>
            <p:ph type="title"/>
          </p:nvPr>
        </p:nvSpPr>
        <p:spPr>
          <a:xfrm>
            <a:off x="547760" y="623059"/>
            <a:ext cx="8048481" cy="476147"/>
          </a:xfrm>
          <a:prstGeom prst="rect">
            <a:avLst/>
          </a:prstGeom>
        </p:spPr>
        <p:txBody>
          <a:bodyPr vert="horz" lIns="45720" tIns="22860" rIns="45720" bIns="22860" rtlCol="0" anchor="t">
            <a:noAutofit/>
          </a:bodyPr>
          <a:lstStyle/>
          <a:p>
            <a:r>
              <a:rPr lang="en-US"/>
              <a:t>Click to edit Master title style</a:t>
            </a:r>
          </a:p>
        </p:txBody>
      </p:sp>
      <p:sp>
        <p:nvSpPr>
          <p:cNvPr id="3" name="Text Placeholder 2"/>
          <p:cNvSpPr>
            <a:spLocks noGrp="1"/>
          </p:cNvSpPr>
          <p:nvPr>
            <p:ph type="body" idx="1"/>
          </p:nvPr>
        </p:nvSpPr>
        <p:spPr>
          <a:xfrm>
            <a:off x="547760" y="1393843"/>
            <a:ext cx="8048481" cy="3238883"/>
          </a:xfrm>
          <a:prstGeom prst="rect">
            <a:avLst/>
          </a:prstGeom>
        </p:spPr>
        <p:txBody>
          <a:bodyPr vert="horz" lIns="45720" tIns="22860" rIns="45720" bIns="2286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47761" y="4794572"/>
            <a:ext cx="562187" cy="273844"/>
          </a:xfrm>
          <a:prstGeom prst="rect">
            <a:avLst/>
          </a:prstGeom>
        </p:spPr>
        <p:txBody>
          <a:bodyPr vert="horz" lIns="0" tIns="22860" rIns="0" bIns="22860" rtlCol="0" anchor="ctr"/>
          <a:lstStyle>
            <a:lvl1pPr algn="l">
              <a:defRPr sz="638">
                <a:solidFill>
                  <a:srgbClr val="404040"/>
                </a:solidFill>
              </a:defRPr>
            </a:lvl1pPr>
          </a:lstStyle>
          <a:p>
            <a:fld id="{794C2AEC-A073-364D-81B6-67774822CBAC}" type="datetime1">
              <a:rPr lang="en-US"/>
              <a:t>6/5/22</a:t>
            </a:fld>
            <a:endParaRPr lang="en-US" dirty="0"/>
          </a:p>
        </p:txBody>
      </p:sp>
      <p:sp>
        <p:nvSpPr>
          <p:cNvPr id="5" name="Footer Placeholder 4"/>
          <p:cNvSpPr>
            <a:spLocks noGrp="1"/>
          </p:cNvSpPr>
          <p:nvPr>
            <p:ph type="ftr" sz="quarter" idx="3"/>
          </p:nvPr>
        </p:nvSpPr>
        <p:spPr>
          <a:xfrm>
            <a:off x="1922396" y="4794572"/>
            <a:ext cx="6673845" cy="273844"/>
          </a:xfrm>
          <a:prstGeom prst="rect">
            <a:avLst/>
          </a:prstGeom>
        </p:spPr>
        <p:txBody>
          <a:bodyPr vert="horz" lIns="45720" tIns="22860" rIns="45720" bIns="22860" rtlCol="0" anchor="ctr"/>
          <a:lstStyle>
            <a:lvl1pPr algn="l">
              <a:defRPr sz="638">
                <a:solidFill>
                  <a:srgbClr val="404040"/>
                </a:solidFill>
              </a:defRPr>
            </a:lvl1pPr>
          </a:lstStyle>
          <a:p>
            <a:endParaRPr lang="en-US" dirty="0"/>
          </a:p>
        </p:txBody>
      </p:sp>
      <p:sp>
        <p:nvSpPr>
          <p:cNvPr id="6" name="Slide Number Placeholder 5"/>
          <p:cNvSpPr>
            <a:spLocks noGrp="1"/>
          </p:cNvSpPr>
          <p:nvPr>
            <p:ph type="sldNum" sz="quarter" idx="4"/>
          </p:nvPr>
        </p:nvSpPr>
        <p:spPr>
          <a:xfrm>
            <a:off x="1109948" y="4794572"/>
            <a:ext cx="812449" cy="273844"/>
          </a:xfrm>
          <a:prstGeom prst="rect">
            <a:avLst/>
          </a:prstGeom>
        </p:spPr>
        <p:txBody>
          <a:bodyPr vert="horz" lIns="45720" tIns="22860" rIns="45720" bIns="22860" rtlCol="0" anchor="ctr"/>
          <a:lstStyle>
            <a:lvl1pPr algn="ctr">
              <a:defRPr sz="638">
                <a:solidFill>
                  <a:srgbClr val="404040"/>
                </a:solidFill>
              </a:defRPr>
            </a:lvl1pPr>
          </a:lstStyle>
          <a:p>
            <a:fld id="{6E737AD4-1126-44A2-B8AE-C24508FC0AC9}" type="slidenum">
              <a:rPr lang="en-US" smtClean="0"/>
              <a:pPr/>
              <a:t>‹#›</a:t>
            </a:fld>
            <a:endParaRPr lang="en-US" dirty="0"/>
          </a:p>
        </p:txBody>
      </p:sp>
    </p:spTree>
    <p:extLst>
      <p:ext uri="{BB962C8B-B14F-4D97-AF65-F5344CB8AC3E}">
        <p14:creationId xmlns:p14="http://schemas.microsoft.com/office/powerpoint/2010/main" val="111517998"/>
      </p:ext>
    </p:extLst>
  </p:cSld>
  <p:clrMap bg1="lt1" tx1="dk1" bg2="lt2" tx2="dk2" accent1="accent1" accent2="accent2" accent3="accent3" accent4="accent4" accent5="accent5" accent6="accent6" hlink="hlink" folHlink="fol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 id="2147484031" r:id="rId12"/>
    <p:sldLayoutId id="2147484032" r:id="rId13"/>
    <p:sldLayoutId id="2147484033" r:id="rId14"/>
    <p:sldLayoutId id="2147484034" r:id="rId15"/>
    <p:sldLayoutId id="2147484035" r:id="rId16"/>
    <p:sldLayoutId id="2147484036" r:id="rId17"/>
    <p:sldLayoutId id="2147484037" r:id="rId18"/>
    <p:sldLayoutId id="2147484038" r:id="rId19"/>
    <p:sldLayoutId id="2147484039" r:id="rId20"/>
    <p:sldLayoutId id="2147484040" r:id="rId21"/>
    <p:sldLayoutId id="2147484041" r:id="rId2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685611" rtl="0" eaLnBrk="1" latinLnBrk="0" hangingPunct="1">
        <a:lnSpc>
          <a:spcPct val="100000"/>
        </a:lnSpc>
        <a:spcBef>
          <a:spcPct val="0"/>
        </a:spcBef>
        <a:buNone/>
        <a:defRPr sz="2800" b="1" kern="1200">
          <a:solidFill>
            <a:srgbClr val="094E5D"/>
          </a:solidFill>
          <a:latin typeface="+mj-lt"/>
          <a:ea typeface="+mj-ea"/>
          <a:cs typeface="+mj-cs"/>
        </a:defRPr>
      </a:lvl1pPr>
    </p:titleStyle>
    <p:bodyStyle>
      <a:lvl1pPr marL="103937" indent="-103937" algn="l" defTabSz="685611"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1994"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1990"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1985"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1981"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31"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37"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043"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849"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11" rtl="0" eaLnBrk="1" latinLnBrk="0" hangingPunct="1">
        <a:defRPr sz="1350" kern="1200">
          <a:solidFill>
            <a:schemeClr val="tx1"/>
          </a:solidFill>
          <a:latin typeface="+mn-lt"/>
          <a:ea typeface="+mn-ea"/>
          <a:cs typeface="+mn-cs"/>
        </a:defRPr>
      </a:lvl1pPr>
      <a:lvl2pPr marL="342806" algn="l" defTabSz="685611" rtl="0" eaLnBrk="1" latinLnBrk="0" hangingPunct="1">
        <a:defRPr sz="1350" kern="1200">
          <a:solidFill>
            <a:schemeClr val="tx1"/>
          </a:solidFill>
          <a:latin typeface="+mn-lt"/>
          <a:ea typeface="+mn-ea"/>
          <a:cs typeface="+mn-cs"/>
        </a:defRPr>
      </a:lvl2pPr>
      <a:lvl3pPr marL="685611" algn="l" defTabSz="685611" rtl="0" eaLnBrk="1" latinLnBrk="0" hangingPunct="1">
        <a:defRPr sz="1350" kern="1200">
          <a:solidFill>
            <a:schemeClr val="tx1"/>
          </a:solidFill>
          <a:latin typeface="+mn-lt"/>
          <a:ea typeface="+mn-ea"/>
          <a:cs typeface="+mn-cs"/>
        </a:defRPr>
      </a:lvl3pPr>
      <a:lvl4pPr marL="1028417" algn="l" defTabSz="685611" rtl="0" eaLnBrk="1" latinLnBrk="0" hangingPunct="1">
        <a:defRPr sz="1350" kern="1200">
          <a:solidFill>
            <a:schemeClr val="tx1"/>
          </a:solidFill>
          <a:latin typeface="+mn-lt"/>
          <a:ea typeface="+mn-ea"/>
          <a:cs typeface="+mn-cs"/>
        </a:defRPr>
      </a:lvl4pPr>
      <a:lvl5pPr marL="1371223" algn="l" defTabSz="685611" rtl="0" eaLnBrk="1" latinLnBrk="0" hangingPunct="1">
        <a:defRPr sz="1350" kern="1200">
          <a:solidFill>
            <a:schemeClr val="tx1"/>
          </a:solidFill>
          <a:latin typeface="+mn-lt"/>
          <a:ea typeface="+mn-ea"/>
          <a:cs typeface="+mn-cs"/>
        </a:defRPr>
      </a:lvl5pPr>
      <a:lvl6pPr marL="1714029" algn="l" defTabSz="685611" rtl="0" eaLnBrk="1" latinLnBrk="0" hangingPunct="1">
        <a:defRPr sz="1350" kern="1200">
          <a:solidFill>
            <a:schemeClr val="tx1"/>
          </a:solidFill>
          <a:latin typeface="+mn-lt"/>
          <a:ea typeface="+mn-ea"/>
          <a:cs typeface="+mn-cs"/>
        </a:defRPr>
      </a:lvl6pPr>
      <a:lvl7pPr marL="2056834" algn="l" defTabSz="685611" rtl="0" eaLnBrk="1" latinLnBrk="0" hangingPunct="1">
        <a:defRPr sz="1350" kern="1200">
          <a:solidFill>
            <a:schemeClr val="tx1"/>
          </a:solidFill>
          <a:latin typeface="+mn-lt"/>
          <a:ea typeface="+mn-ea"/>
          <a:cs typeface="+mn-cs"/>
        </a:defRPr>
      </a:lvl7pPr>
      <a:lvl8pPr marL="2399640" algn="l" defTabSz="685611" rtl="0" eaLnBrk="1" latinLnBrk="0" hangingPunct="1">
        <a:defRPr sz="1350" kern="1200">
          <a:solidFill>
            <a:schemeClr val="tx1"/>
          </a:solidFill>
          <a:latin typeface="+mn-lt"/>
          <a:ea typeface="+mn-ea"/>
          <a:cs typeface="+mn-cs"/>
        </a:defRPr>
      </a:lvl8pPr>
      <a:lvl9pPr marL="2742446" algn="l" defTabSz="685611"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1D4B094C-E05C-44A2-A672-D9B6FCD16557}"/>
              </a:ext>
            </a:extLst>
          </p:cNvPr>
          <p:cNvGraphicFramePr>
            <a:graphicFrameLocks noChangeAspect="1"/>
          </p:cNvGraphicFramePr>
          <p:nvPr userDrawn="1">
            <p:custDataLst>
              <p:tags r:id="rId26"/>
            </p:custDataLst>
            <p:extLst>
              <p:ext uri="{D42A27DB-BD31-4B8C-83A1-F6EECF244321}">
                <p14:modId xmlns:p14="http://schemas.microsoft.com/office/powerpoint/2010/main" val="18684744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8" imgW="624" imgH="623" progId="TCLayout.ActiveDocument.1">
                  <p:embed/>
                </p:oleObj>
              </mc:Choice>
              <mc:Fallback>
                <p:oleObj name="think-cell Slide" r:id="rId28" imgW="624" imgH="623" progId="TCLayout.ActiveDocument.1">
                  <p:embed/>
                  <p:pic>
                    <p:nvPicPr>
                      <p:cNvPr id="8" name="Object 7" hidden="1">
                        <a:extLst>
                          <a:ext uri="{FF2B5EF4-FFF2-40B4-BE49-F238E27FC236}">
                            <a16:creationId xmlns:a16="http://schemas.microsoft.com/office/drawing/2014/main" id="{1D4B094C-E05C-44A2-A672-D9B6FCD16557}"/>
                          </a:ext>
                        </a:extLst>
                      </p:cNvPr>
                      <p:cNvPicPr/>
                      <p:nvPr/>
                    </p:nvPicPr>
                    <p:blipFill>
                      <a:blip r:embed="rId29"/>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3A248761-9897-41ED-90B0-8EEC8F8F395E}"/>
              </a:ext>
            </a:extLst>
          </p:cNvPr>
          <p:cNvSpPr/>
          <p:nvPr userDrawn="1">
            <p:custDataLst>
              <p:tags r:id="rId27"/>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1" i="0" baseline="0" dirty="0">
              <a:latin typeface="Arial Nova Light" panose="020B0304020202020204" pitchFamily="34" charset="0"/>
              <a:ea typeface="+mj-ea"/>
              <a:cs typeface="+mj-cs"/>
              <a:sym typeface="Arial Nova Light" panose="020B0304020202020204" pitchFamily="34" charset="0"/>
            </a:endParaRPr>
          </a:p>
        </p:txBody>
      </p:sp>
      <p:sp>
        <p:nvSpPr>
          <p:cNvPr id="2" name="Title Placeholder 1"/>
          <p:cNvSpPr>
            <a:spLocks noGrp="1"/>
          </p:cNvSpPr>
          <p:nvPr>
            <p:ph type="title"/>
          </p:nvPr>
        </p:nvSpPr>
        <p:spPr>
          <a:xfrm>
            <a:off x="547760" y="623058"/>
            <a:ext cx="8048481" cy="476147"/>
          </a:xfrm>
          <a:prstGeom prst="rect">
            <a:avLst/>
          </a:prstGeom>
        </p:spPr>
        <p:txBody>
          <a:bodyPr vert="horz" lIns="45720" tIns="22860" rIns="45720" bIns="22860" rtlCol="0" anchor="t">
            <a:noAutofit/>
          </a:bodyPr>
          <a:lstStyle/>
          <a:p>
            <a:r>
              <a:rPr lang="en-US"/>
              <a:t>Click to edit Master title style</a:t>
            </a:r>
          </a:p>
        </p:txBody>
      </p:sp>
      <p:sp>
        <p:nvSpPr>
          <p:cNvPr id="3" name="Text Placeholder 2"/>
          <p:cNvSpPr>
            <a:spLocks noGrp="1"/>
          </p:cNvSpPr>
          <p:nvPr>
            <p:ph type="body" idx="1"/>
          </p:nvPr>
        </p:nvSpPr>
        <p:spPr>
          <a:xfrm>
            <a:off x="547760" y="1393842"/>
            <a:ext cx="8048481" cy="3238883"/>
          </a:xfrm>
          <a:prstGeom prst="rect">
            <a:avLst/>
          </a:prstGeom>
        </p:spPr>
        <p:txBody>
          <a:bodyPr vert="horz" lIns="45720" tIns="22860" rIns="45720" bIns="2286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47760" y="4794571"/>
            <a:ext cx="562187" cy="273844"/>
          </a:xfrm>
          <a:prstGeom prst="rect">
            <a:avLst/>
          </a:prstGeom>
        </p:spPr>
        <p:txBody>
          <a:bodyPr vert="horz" lIns="0" tIns="22860" rIns="0" bIns="22860" rtlCol="0" anchor="ctr"/>
          <a:lstStyle>
            <a:lvl1pPr algn="l">
              <a:defRPr sz="638">
                <a:solidFill>
                  <a:srgbClr val="404040"/>
                </a:solidFill>
              </a:defRPr>
            </a:lvl1pPr>
          </a:lstStyle>
          <a:p>
            <a:fld id="{794C2AEC-A073-364D-81B6-67774822CBAC}" type="datetime1">
              <a:rPr lang="en-US"/>
              <a:t>6/5/22</a:t>
            </a:fld>
            <a:endParaRPr lang="en-US" dirty="0"/>
          </a:p>
        </p:txBody>
      </p:sp>
      <p:sp>
        <p:nvSpPr>
          <p:cNvPr id="5" name="Footer Placeholder 4"/>
          <p:cNvSpPr>
            <a:spLocks noGrp="1"/>
          </p:cNvSpPr>
          <p:nvPr>
            <p:ph type="ftr" sz="quarter" idx="3"/>
          </p:nvPr>
        </p:nvSpPr>
        <p:spPr>
          <a:xfrm>
            <a:off x="1922395" y="4794571"/>
            <a:ext cx="6673845" cy="273844"/>
          </a:xfrm>
          <a:prstGeom prst="rect">
            <a:avLst/>
          </a:prstGeom>
        </p:spPr>
        <p:txBody>
          <a:bodyPr vert="horz" lIns="45720" tIns="22860" rIns="45720" bIns="22860" rtlCol="0" anchor="ctr"/>
          <a:lstStyle>
            <a:lvl1pPr algn="l">
              <a:defRPr sz="638">
                <a:solidFill>
                  <a:srgbClr val="404040"/>
                </a:solidFill>
              </a:defRPr>
            </a:lvl1pPr>
          </a:lstStyle>
          <a:p>
            <a:endParaRPr lang="en-US" dirty="0"/>
          </a:p>
        </p:txBody>
      </p:sp>
      <p:sp>
        <p:nvSpPr>
          <p:cNvPr id="6" name="Slide Number Placeholder 5"/>
          <p:cNvSpPr>
            <a:spLocks noGrp="1"/>
          </p:cNvSpPr>
          <p:nvPr>
            <p:ph type="sldNum" sz="quarter" idx="4"/>
          </p:nvPr>
        </p:nvSpPr>
        <p:spPr>
          <a:xfrm>
            <a:off x="1109947" y="4794571"/>
            <a:ext cx="812449" cy="273844"/>
          </a:xfrm>
          <a:prstGeom prst="rect">
            <a:avLst/>
          </a:prstGeom>
        </p:spPr>
        <p:txBody>
          <a:bodyPr vert="horz" lIns="45720" tIns="22860" rIns="45720" bIns="22860" rtlCol="0" anchor="ctr"/>
          <a:lstStyle>
            <a:lvl1pPr algn="ctr">
              <a:defRPr sz="638">
                <a:solidFill>
                  <a:srgbClr val="404040"/>
                </a:solidFill>
              </a:defRPr>
            </a:lvl1pPr>
          </a:lstStyle>
          <a:p>
            <a:fld id="{6E737AD4-1126-44A2-B8AE-C24508FC0AC9}" type="slidenum">
              <a:rPr lang="en-US" smtClean="0"/>
              <a:pPr/>
              <a:t>‹#›</a:t>
            </a:fld>
            <a:endParaRPr lang="en-US" dirty="0"/>
          </a:p>
        </p:txBody>
      </p:sp>
    </p:spTree>
    <p:extLst>
      <p:ext uri="{BB962C8B-B14F-4D97-AF65-F5344CB8AC3E}">
        <p14:creationId xmlns:p14="http://schemas.microsoft.com/office/powerpoint/2010/main" val="695662698"/>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42" r:id="rId23"/>
    <p:sldLayoutId id="2147484043" r:id="rId24"/>
  </p:sldLayoutIdLst>
  <p:hf sldNum="0" hdr="0" ftr="0" dt="0"/>
  <p:txStyles>
    <p:titleStyle>
      <a:lvl1pPr algn="l" defTabSz="685628" rtl="0" eaLnBrk="1" latinLnBrk="0" hangingPunct="1">
        <a:lnSpc>
          <a:spcPct val="100000"/>
        </a:lnSpc>
        <a:spcBef>
          <a:spcPct val="0"/>
        </a:spcBef>
        <a:buNone/>
        <a:defRPr sz="2800" b="1" kern="1200">
          <a:solidFill>
            <a:srgbClr val="094E5D"/>
          </a:solidFill>
          <a:latin typeface="+mj-lt"/>
          <a:ea typeface="+mj-ea"/>
          <a:cs typeface="+mj-cs"/>
        </a:defRPr>
      </a:lvl1pPr>
    </p:titleStyle>
    <p:body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28" rtl="0" eaLnBrk="1" latinLnBrk="0" hangingPunct="1">
        <a:defRPr sz="1350" kern="1200">
          <a:solidFill>
            <a:schemeClr val="tx1"/>
          </a:solidFill>
          <a:latin typeface="+mn-lt"/>
          <a:ea typeface="+mn-ea"/>
          <a:cs typeface="+mn-cs"/>
        </a:defRPr>
      </a:lvl1pPr>
      <a:lvl2pPr marL="342815" algn="l" defTabSz="685628" rtl="0" eaLnBrk="1" latinLnBrk="0" hangingPunct="1">
        <a:defRPr sz="1350" kern="1200">
          <a:solidFill>
            <a:schemeClr val="tx1"/>
          </a:solidFill>
          <a:latin typeface="+mn-lt"/>
          <a:ea typeface="+mn-ea"/>
          <a:cs typeface="+mn-cs"/>
        </a:defRPr>
      </a:lvl2pPr>
      <a:lvl3pPr marL="685628" algn="l" defTabSz="685628" rtl="0" eaLnBrk="1" latinLnBrk="0" hangingPunct="1">
        <a:defRPr sz="1350" kern="1200">
          <a:solidFill>
            <a:schemeClr val="tx1"/>
          </a:solidFill>
          <a:latin typeface="+mn-lt"/>
          <a:ea typeface="+mn-ea"/>
          <a:cs typeface="+mn-cs"/>
        </a:defRPr>
      </a:lvl3pPr>
      <a:lvl4pPr marL="1028443" algn="l" defTabSz="685628" rtl="0" eaLnBrk="1" latinLnBrk="0" hangingPunct="1">
        <a:defRPr sz="1350" kern="1200">
          <a:solidFill>
            <a:schemeClr val="tx1"/>
          </a:solidFill>
          <a:latin typeface="+mn-lt"/>
          <a:ea typeface="+mn-ea"/>
          <a:cs typeface="+mn-cs"/>
        </a:defRPr>
      </a:lvl4pPr>
      <a:lvl5pPr marL="1371257" algn="l" defTabSz="685628" rtl="0" eaLnBrk="1" latinLnBrk="0" hangingPunct="1">
        <a:defRPr sz="1350" kern="1200">
          <a:solidFill>
            <a:schemeClr val="tx1"/>
          </a:solidFill>
          <a:latin typeface="+mn-lt"/>
          <a:ea typeface="+mn-ea"/>
          <a:cs typeface="+mn-cs"/>
        </a:defRPr>
      </a:lvl5pPr>
      <a:lvl6pPr marL="1714072" algn="l" defTabSz="685628" rtl="0" eaLnBrk="1" latinLnBrk="0" hangingPunct="1">
        <a:defRPr sz="1350" kern="1200">
          <a:solidFill>
            <a:schemeClr val="tx1"/>
          </a:solidFill>
          <a:latin typeface="+mn-lt"/>
          <a:ea typeface="+mn-ea"/>
          <a:cs typeface="+mn-cs"/>
        </a:defRPr>
      </a:lvl6pPr>
      <a:lvl7pPr marL="2056885" algn="l" defTabSz="685628" rtl="0" eaLnBrk="1" latinLnBrk="0" hangingPunct="1">
        <a:defRPr sz="1350" kern="1200">
          <a:solidFill>
            <a:schemeClr val="tx1"/>
          </a:solidFill>
          <a:latin typeface="+mn-lt"/>
          <a:ea typeface="+mn-ea"/>
          <a:cs typeface="+mn-cs"/>
        </a:defRPr>
      </a:lvl7pPr>
      <a:lvl8pPr marL="2399700" algn="l" defTabSz="685628" rtl="0" eaLnBrk="1" latinLnBrk="0" hangingPunct="1">
        <a:defRPr sz="1350" kern="1200">
          <a:solidFill>
            <a:schemeClr val="tx1"/>
          </a:solidFill>
          <a:latin typeface="+mn-lt"/>
          <a:ea typeface="+mn-ea"/>
          <a:cs typeface="+mn-cs"/>
        </a:defRPr>
      </a:lvl8pPr>
      <a:lvl9pPr marL="2742515" algn="l" defTabSz="685628"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www.amazon.com/How-Measure-Anything-Intangibles-Business/dp/1118539273/ref=sr_1_1?crid=3I1A6SGNSI98H&amp;keywords=how+to+measure+anything&amp;qid=1654003724&amp;sprefix=how+to+measure+anything%2Caps%2C220&amp;sr=8-1" TargetMode="External"/><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44.jp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3" Type="http://schemas.openxmlformats.org/officeDocument/2006/relationships/image" Target="../media/image6.png"/><Relationship Id="rId7" Type="http://schemas.openxmlformats.org/officeDocument/2006/relationships/image" Target="../media/image48.svg"/><Relationship Id="rId12"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5" Type="http://schemas.openxmlformats.org/officeDocument/2006/relationships/image" Target="../media/image56.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svg"/><Relationship Id="rId14" Type="http://schemas.openxmlformats.org/officeDocument/2006/relationships/image" Target="../media/image55.png"/></Relationships>
</file>

<file path=ppt/slides/_rels/slide1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6.png"/><Relationship Id="rId1" Type="http://schemas.openxmlformats.org/officeDocument/2006/relationships/slideLayout" Target="../slideLayouts/slideLayout9.xml"/><Relationship Id="rId5" Type="http://schemas.openxmlformats.org/officeDocument/2006/relationships/image" Target="../media/image59.jpeg"/><Relationship Id="rId4" Type="http://schemas.openxmlformats.org/officeDocument/2006/relationships/image" Target="../media/image58.jpeg"/></Relationships>
</file>

<file path=ppt/slides/_rels/slide1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https://arxiv.org/abs/1811.10154"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9.xml"/><Relationship Id="rId5" Type="http://schemas.openxmlformats.org/officeDocument/2006/relationships/hyperlink" Target="https://arxiv.org/abs/1803.04585" TargetMode="External"/><Relationship Id="rId4" Type="http://schemas.openxmlformats.org/officeDocument/2006/relationships/image" Target="../media/image67.jpeg"/></Relationships>
</file>

<file path=ppt/slides/_rels/slide18.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68.tiff"/><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21.jp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hyperlink" Target="https://github.com/bartczernicki" TargetMode="External"/><Relationship Id="rId11" Type="http://schemas.openxmlformats.org/officeDocument/2006/relationships/image" Target="../media/image26.png"/><Relationship Id="rId5" Type="http://schemas.openxmlformats.org/officeDocument/2006/relationships/hyperlink" Target="https://twitter.com/bartczernicki" TargetMode="External"/><Relationship Id="rId10" Type="http://schemas.openxmlformats.org/officeDocument/2006/relationships/image" Target="../media/image25.svg"/><Relationship Id="rId4" Type="http://schemas.openxmlformats.org/officeDocument/2006/relationships/hyperlink" Target="https://www.linkedin.com/in/bartczernicki/" TargetMode="External"/><Relationship Id="rId9" Type="http://schemas.openxmlformats.org/officeDocument/2006/relationships/image" Target="../media/image24.png"/><Relationship Id="rId14" Type="http://schemas.openxmlformats.org/officeDocument/2006/relationships/image" Target="../media/image29.svg"/></Relationships>
</file>

<file path=ppt/slides/_rels/slide20.xml.rels><?xml version="1.0" encoding="UTF-8" standalone="yes"?>
<Relationships xmlns="http://schemas.openxmlformats.org/package/2006/relationships"><Relationship Id="rId3" Type="http://schemas.openxmlformats.org/officeDocument/2006/relationships/hyperlink" Target="https://customers.microsoft.com/en-us/story/731196-uber" TargetMode="External"/><Relationship Id="rId2" Type="http://schemas.openxmlformats.org/officeDocument/2006/relationships/image" Target="../media/image72.tif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customers.microsoft.com/en-us/story/731196-uber" TargetMode="Externa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84.png"/><Relationship Id="rId3" Type="http://schemas.openxmlformats.org/officeDocument/2006/relationships/image" Target="../media/image6.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3.xml"/><Relationship Id="rId1" Type="http://schemas.openxmlformats.org/officeDocument/2006/relationships/slideLayout" Target="../slideLayouts/slideLayout54.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svg"/><Relationship Id="rId7" Type="http://schemas.openxmlformats.org/officeDocument/2006/relationships/hyperlink" Target="https://www.visualcapitalist.com/50-cognitive-biases-in-the-modern-world" TargetMode="External"/><Relationship Id="rId2" Type="http://schemas.openxmlformats.org/officeDocument/2006/relationships/image" Target="../media/image32.png"/><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7.svg"/></Relationships>
</file>

<file path=ppt/slides/_rels/slide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hyperlink" Target="https://www.amazon.com/You-Are-What-Risk-Navigating-ebook/dp/B08FJKSNWK/ref=sr_1_1?crid=2TZUI61YE91HT&amp;keywords=you+are+what+you+risk&amp;qid=1653953434&amp;sprefix=you+are+what+you+risk%2Caps%2C151&amp;sr=8-1" TargetMode="External"/><Relationship Id="rId3" Type="http://schemas.openxmlformats.org/officeDocument/2006/relationships/image" Target="../media/image40.jpg"/><Relationship Id="rId7" Type="http://schemas.openxmlformats.org/officeDocument/2006/relationships/hyperlink" Target="https://www.amazon.com/Decision-Traps-Barriers-Decision-Making-Overcome/dp/0671726099/ref=sr_1_1?crid=GD0EQGNVKCND&amp;keywords=decision+traps&amp;qid=1653953349&amp;sprefix=decision+traps%2Caps%2C160&amp;sr=8-1" TargetMode="External"/><Relationship Id="rId2"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hyperlink" Target="https://www.amazon.com/NEW-Thinking-Bets-Lead-Title-Annie/dp/B09VQ3JS74/ref=sr_1_3?crid=1NJO34ARZJJ1M&amp;keywords=thinking+in+bets+annie+duke&amp;qid=1653953210&amp;refresh=1&amp;sprefix=thinking+in+bets+annie+duke%2Caps%2C133&amp;sr=8-3" TargetMode="External"/><Relationship Id="rId5" Type="http://schemas.openxmlformats.org/officeDocument/2006/relationships/image" Target="../media/image42.jpg"/><Relationship Id="rId4" Type="http://schemas.openxmlformats.org/officeDocument/2006/relationships/image" Target="../media/image41.jpg"/></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AFC254-BB37-4024-B9FE-16626FAF66BF}"/>
              </a:ext>
            </a:extLst>
          </p:cNvPr>
          <p:cNvPicPr>
            <a:picLocks noChangeAspect="1"/>
          </p:cNvPicPr>
          <p:nvPr/>
        </p:nvPicPr>
        <p:blipFill rotWithShape="1">
          <a:blip r:embed="rId3">
            <a:alphaModFix amt="5000"/>
          </a:blip>
          <a:srcRect l="7792" t="3521" r="7790" b="20435"/>
          <a:stretch/>
        </p:blipFill>
        <p:spPr>
          <a:xfrm>
            <a:off x="1" y="1"/>
            <a:ext cx="9144000" cy="5143500"/>
          </a:xfrm>
          <a:prstGeom prst="rect">
            <a:avLst/>
          </a:prstGeom>
        </p:spPr>
      </p:pic>
      <p:sp>
        <p:nvSpPr>
          <p:cNvPr id="9" name="Rectangle 8">
            <a:extLst>
              <a:ext uri="{FF2B5EF4-FFF2-40B4-BE49-F238E27FC236}">
                <a16:creationId xmlns:a16="http://schemas.microsoft.com/office/drawing/2014/main" id="{71C4128B-BC53-4600-9E2E-47621D2B929B}"/>
              </a:ext>
            </a:extLst>
          </p:cNvPr>
          <p:cNvSpPr/>
          <p:nvPr/>
        </p:nvSpPr>
        <p:spPr>
          <a:xfrm>
            <a:off x="0" y="3740321"/>
            <a:ext cx="9144000" cy="1403179"/>
          </a:xfrm>
          <a:prstGeom prst="rect">
            <a:avLst/>
          </a:prstGeom>
          <a:solidFill>
            <a:srgbClr val="E5E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FABD091B-B034-4A2C-ADCC-DAE42C2BC24C}"/>
              </a:ext>
            </a:extLst>
          </p:cNvPr>
          <p:cNvGrpSpPr/>
          <p:nvPr/>
        </p:nvGrpSpPr>
        <p:grpSpPr>
          <a:xfrm>
            <a:off x="534299" y="3925883"/>
            <a:ext cx="4829789" cy="1065873"/>
            <a:chOff x="3874184" y="4103206"/>
            <a:chExt cx="4829789" cy="1024382"/>
          </a:xfrm>
        </p:grpSpPr>
        <p:sp>
          <p:nvSpPr>
            <p:cNvPr id="7" name="Title 1">
              <a:extLst>
                <a:ext uri="{FF2B5EF4-FFF2-40B4-BE49-F238E27FC236}">
                  <a16:creationId xmlns:a16="http://schemas.microsoft.com/office/drawing/2014/main" id="{6FA07C1A-6FBF-4827-86F9-E0A6C87F64C4}"/>
                </a:ext>
              </a:extLst>
            </p:cNvPr>
            <p:cNvSpPr txBox="1">
              <a:spLocks/>
            </p:cNvSpPr>
            <p:nvPr/>
          </p:nvSpPr>
          <p:spPr>
            <a:xfrm>
              <a:off x="3896128" y="4398423"/>
              <a:ext cx="4807845" cy="729165"/>
            </a:xfrm>
            <a:prstGeom prst="rect">
              <a:avLst/>
            </a:prstGeom>
          </p:spPr>
          <p:txBody>
            <a:bodyPr vert="horz" lIns="45720" tIns="22860" rIns="45720" bIns="22860" rtlCol="0" anchor="t">
              <a:noAutofit/>
            </a:bodyPr>
            <a:lstStyle>
              <a:lvl1pPr algn="l" defTabSz="685628" rtl="0" eaLnBrk="1" latinLnBrk="0" hangingPunct="1">
                <a:lnSpc>
                  <a:spcPct val="100000"/>
                </a:lnSpc>
                <a:spcBef>
                  <a:spcPct val="0"/>
                </a:spcBef>
                <a:buNone/>
                <a:defRPr sz="2800" b="1" kern="1200">
                  <a:solidFill>
                    <a:srgbClr val="E5E3D9"/>
                  </a:solidFill>
                  <a:latin typeface="+mj-lt"/>
                  <a:ea typeface="+mj-ea"/>
                  <a:cs typeface="+mj-cs"/>
                </a:defRPr>
              </a:lvl1pPr>
            </a:lstStyle>
            <a:p>
              <a:r>
                <a:rPr lang="en-US" sz="2200" b="0" dirty="0">
                  <a:solidFill>
                    <a:srgbClr val="0C222C"/>
                  </a:solidFill>
                </a:rPr>
                <a:t>How-to make effective Decisions using Machine Intelligence </a:t>
              </a:r>
            </a:p>
          </p:txBody>
        </p:sp>
        <p:sp>
          <p:nvSpPr>
            <p:cNvPr id="8" name="Subtitle 2">
              <a:extLst>
                <a:ext uri="{FF2B5EF4-FFF2-40B4-BE49-F238E27FC236}">
                  <a16:creationId xmlns:a16="http://schemas.microsoft.com/office/drawing/2014/main" id="{7CD19BFF-8AF7-4E7B-AB58-B0166F9313AD}"/>
                </a:ext>
              </a:extLst>
            </p:cNvPr>
            <p:cNvSpPr txBox="1">
              <a:spLocks/>
            </p:cNvSpPr>
            <p:nvPr/>
          </p:nvSpPr>
          <p:spPr>
            <a:xfrm>
              <a:off x="3874184" y="4103206"/>
              <a:ext cx="2073990" cy="387459"/>
            </a:xfrm>
            <a:prstGeom prst="rect">
              <a:avLst/>
            </a:prstGeom>
          </p:spPr>
          <p:txBody>
            <a:bodyPr/>
            <a:lst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solidFill>
                    <a:srgbClr val="FF6A4C"/>
                  </a:solidFill>
                  <a:latin typeface="+mj-lt"/>
                </a:rPr>
                <a:t>NIC 2022 – June 2002</a:t>
              </a:r>
            </a:p>
          </p:txBody>
        </p:sp>
      </p:grpSp>
      <p:pic>
        <p:nvPicPr>
          <p:cNvPr id="4" name="Picture 3">
            <a:extLst>
              <a:ext uri="{FF2B5EF4-FFF2-40B4-BE49-F238E27FC236}">
                <a16:creationId xmlns:a16="http://schemas.microsoft.com/office/drawing/2014/main" id="{9CA75C94-C00F-4D5A-EE8A-088F7C91851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305218" y="4094388"/>
            <a:ext cx="2407850" cy="791770"/>
          </a:xfrm>
          <a:prstGeom prst="rect">
            <a:avLst/>
          </a:prstGeom>
        </p:spPr>
      </p:pic>
      <p:pic>
        <p:nvPicPr>
          <p:cNvPr id="2" name="Picture 1">
            <a:extLst>
              <a:ext uri="{FF2B5EF4-FFF2-40B4-BE49-F238E27FC236}">
                <a16:creationId xmlns:a16="http://schemas.microsoft.com/office/drawing/2014/main" id="{D899E557-214C-E368-4E77-B3CB4F4E4260}"/>
              </a:ext>
            </a:extLst>
          </p:cNvPr>
          <p:cNvPicPr>
            <a:picLocks noChangeAspect="1"/>
          </p:cNvPicPr>
          <p:nvPr/>
        </p:nvPicPr>
        <p:blipFill>
          <a:blip r:embed="rId6"/>
          <a:stretch>
            <a:fillRect/>
          </a:stretch>
        </p:blipFill>
        <p:spPr>
          <a:xfrm>
            <a:off x="2368707" y="575114"/>
            <a:ext cx="4406585" cy="2590094"/>
          </a:xfrm>
          <a:prstGeom prst="rect">
            <a:avLst/>
          </a:prstGeom>
        </p:spPr>
      </p:pic>
    </p:spTree>
    <p:extLst>
      <p:ext uri="{BB962C8B-B14F-4D97-AF65-F5344CB8AC3E}">
        <p14:creationId xmlns:p14="http://schemas.microsoft.com/office/powerpoint/2010/main" val="1688333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8704EEC-D926-85EB-DB65-F9D5D89D9D1D}"/>
              </a:ext>
            </a:extLst>
          </p:cNvPr>
          <p:cNvSpPr txBox="1">
            <a:spLocks/>
          </p:cNvSpPr>
          <p:nvPr/>
        </p:nvSpPr>
        <p:spPr>
          <a:xfrm>
            <a:off x="488934" y="636174"/>
            <a:ext cx="8048481" cy="476147"/>
          </a:xfrm>
          <a:prstGeom prst="rect">
            <a:avLst/>
          </a:prstGeom>
        </p:spPr>
        <p:txBody>
          <a:bodyPr/>
          <a:lstStyle>
            <a:lvl1pPr algn="l" defTabSz="685611" rtl="0" eaLnBrk="1" latinLnBrk="0" hangingPunct="1">
              <a:lnSpc>
                <a:spcPct val="100000"/>
              </a:lnSpc>
              <a:spcBef>
                <a:spcPct val="0"/>
              </a:spcBef>
              <a:buNone/>
              <a:defRPr sz="2800" b="1" kern="1200">
                <a:solidFill>
                  <a:srgbClr val="094E5D"/>
                </a:solidFill>
                <a:latin typeface="+mj-lt"/>
                <a:ea typeface="+mj-ea"/>
                <a:cs typeface="+mj-cs"/>
              </a:defRPr>
            </a:lvl1pPr>
          </a:lstStyle>
          <a:p>
            <a:r>
              <a:rPr lang="en-US" dirty="0">
                <a:solidFill>
                  <a:schemeClr val="bg2"/>
                </a:solidFill>
              </a:rPr>
              <a:t>Which option presents the best decision outcome?</a:t>
            </a:r>
          </a:p>
        </p:txBody>
      </p:sp>
      <p:sp>
        <p:nvSpPr>
          <p:cNvPr id="3" name="Text Placeholder 3">
            <a:extLst>
              <a:ext uri="{FF2B5EF4-FFF2-40B4-BE49-F238E27FC236}">
                <a16:creationId xmlns:a16="http://schemas.microsoft.com/office/drawing/2014/main" id="{74DA16F3-264B-806B-1084-E5EA3319E4F3}"/>
              </a:ext>
            </a:extLst>
          </p:cNvPr>
          <p:cNvSpPr txBox="1">
            <a:spLocks/>
          </p:cNvSpPr>
          <p:nvPr/>
        </p:nvSpPr>
        <p:spPr>
          <a:xfrm>
            <a:off x="488935" y="398968"/>
            <a:ext cx="8048482" cy="286554"/>
          </a:xfrm>
          <a:prstGeom prst="rect">
            <a:avLst/>
          </a:prstGeom>
        </p:spPr>
        <p:txBody>
          <a:bodyPr/>
          <a:lstStyle>
            <a:lvl1pPr marL="103937" indent="-103937" algn="l" defTabSz="685611"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1994"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1990"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1985"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1981"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31"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37"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043"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849"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50" dirty="0">
                <a:solidFill>
                  <a:schemeClr val="accent1"/>
                </a:solidFill>
              </a:rPr>
              <a:t>WHICH IS THE BETTER DECISION?</a:t>
            </a:r>
          </a:p>
        </p:txBody>
      </p:sp>
      <p:pic>
        <p:nvPicPr>
          <p:cNvPr id="29" name="Picture 28">
            <a:extLst>
              <a:ext uri="{FF2B5EF4-FFF2-40B4-BE49-F238E27FC236}">
                <a16:creationId xmlns:a16="http://schemas.microsoft.com/office/drawing/2014/main" id="{1AE6A4ED-AAE0-0A38-0450-A15F74682B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176" y="4723158"/>
            <a:ext cx="1181729" cy="389182"/>
          </a:xfrm>
          <a:prstGeom prst="rect">
            <a:avLst/>
          </a:prstGeom>
        </p:spPr>
      </p:pic>
      <p:grpSp>
        <p:nvGrpSpPr>
          <p:cNvPr id="8" name="Group 7">
            <a:extLst>
              <a:ext uri="{FF2B5EF4-FFF2-40B4-BE49-F238E27FC236}">
                <a16:creationId xmlns:a16="http://schemas.microsoft.com/office/drawing/2014/main" id="{165C741E-6AE4-5E51-EC1D-F1CA6139D0FF}"/>
              </a:ext>
            </a:extLst>
          </p:cNvPr>
          <p:cNvGrpSpPr/>
          <p:nvPr/>
        </p:nvGrpSpPr>
        <p:grpSpPr>
          <a:xfrm>
            <a:off x="2323842" y="1290735"/>
            <a:ext cx="4155112" cy="529254"/>
            <a:chOff x="2269882" y="1358492"/>
            <a:chExt cx="8732148" cy="1031356"/>
          </a:xfrm>
          <a:solidFill>
            <a:schemeClr val="accent1"/>
          </a:solidFill>
        </p:grpSpPr>
        <p:grpSp>
          <p:nvGrpSpPr>
            <p:cNvPr id="9" name="Group 8">
              <a:extLst>
                <a:ext uri="{FF2B5EF4-FFF2-40B4-BE49-F238E27FC236}">
                  <a16:creationId xmlns:a16="http://schemas.microsoft.com/office/drawing/2014/main" id="{09415795-F1F2-E5E2-8B4E-BD2E4315DDA7}"/>
                </a:ext>
              </a:extLst>
            </p:cNvPr>
            <p:cNvGrpSpPr/>
            <p:nvPr/>
          </p:nvGrpSpPr>
          <p:grpSpPr>
            <a:xfrm>
              <a:off x="2269882" y="2092662"/>
              <a:ext cx="8732148" cy="297186"/>
              <a:chOff x="2103438" y="2085426"/>
              <a:chExt cx="10111395" cy="362319"/>
            </a:xfrm>
            <a:grpFill/>
          </p:grpSpPr>
          <p:cxnSp>
            <p:nvCxnSpPr>
              <p:cNvPr id="11" name="Straight Connector 10">
                <a:extLst>
                  <a:ext uri="{FF2B5EF4-FFF2-40B4-BE49-F238E27FC236}">
                    <a16:creationId xmlns:a16="http://schemas.microsoft.com/office/drawing/2014/main" id="{F90C1538-ABE6-D5F1-B978-808B37A2B014}"/>
                  </a:ext>
                </a:extLst>
              </p:cNvPr>
              <p:cNvCxnSpPr>
                <a:cxnSpLocks/>
                <a:endCxn id="21" idx="2"/>
              </p:cNvCxnSpPr>
              <p:nvPr/>
            </p:nvCxnSpPr>
            <p:spPr>
              <a:xfrm flipV="1">
                <a:off x="2103438" y="2085426"/>
                <a:ext cx="10111395" cy="40236"/>
              </a:xfrm>
              <a:prstGeom prst="line">
                <a:avLst/>
              </a:prstGeom>
              <a:grpFill/>
              <a:ln w="12700">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5191EB8-EF5E-1CFD-1725-FC6FFE9DE04A}"/>
                  </a:ext>
                </a:extLst>
              </p:cNvPr>
              <p:cNvCxnSpPr/>
              <p:nvPr/>
            </p:nvCxnSpPr>
            <p:spPr>
              <a:xfrm>
                <a:off x="11247438" y="2125663"/>
                <a:ext cx="0" cy="268745"/>
              </a:xfrm>
              <a:prstGeom prst="line">
                <a:avLst/>
              </a:prstGeom>
              <a:grpFill/>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8EDAD98-5A80-7189-D1E4-53414961BA74}"/>
                  </a:ext>
                </a:extLst>
              </p:cNvPr>
              <p:cNvCxnSpPr/>
              <p:nvPr/>
            </p:nvCxnSpPr>
            <p:spPr>
              <a:xfrm>
                <a:off x="2103443" y="2125663"/>
                <a:ext cx="0" cy="322082"/>
              </a:xfrm>
              <a:prstGeom prst="line">
                <a:avLst/>
              </a:prstGeom>
              <a:grpFill/>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534A34A0-7B83-45BD-E73F-448199842685}"/>
                </a:ext>
              </a:extLst>
            </p:cNvPr>
            <p:cNvSpPr/>
            <p:nvPr/>
          </p:nvSpPr>
          <p:spPr bwMode="auto">
            <a:xfrm>
              <a:off x="4678116" y="1358492"/>
              <a:ext cx="4385482" cy="52880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b="1" kern="0" spc="50" dirty="0">
                  <a:solidFill>
                    <a:schemeClr val="accent1"/>
                  </a:solidFill>
                  <a:latin typeface="Segoe UI Semilight" panose="020B0402040204020203" pitchFamily="34" charset="0"/>
                  <a:cs typeface="Segoe UI Semilight" panose="020B0402040204020203" pitchFamily="34" charset="0"/>
                </a:rPr>
                <a:t>Which wheel to spin?</a:t>
              </a:r>
            </a:p>
          </p:txBody>
        </p:sp>
      </p:grpSp>
      <p:sp>
        <p:nvSpPr>
          <p:cNvPr id="15" name="Oval 14">
            <a:extLst>
              <a:ext uri="{FF2B5EF4-FFF2-40B4-BE49-F238E27FC236}">
                <a16:creationId xmlns:a16="http://schemas.microsoft.com/office/drawing/2014/main" id="{E1BC573A-F904-985F-DC69-1D87139EE5D6}"/>
              </a:ext>
            </a:extLst>
          </p:cNvPr>
          <p:cNvSpPr/>
          <p:nvPr/>
        </p:nvSpPr>
        <p:spPr bwMode="auto">
          <a:xfrm>
            <a:off x="5946027" y="1695484"/>
            <a:ext cx="124503" cy="12450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16" name="Rectangle 15">
            <a:extLst>
              <a:ext uri="{FF2B5EF4-FFF2-40B4-BE49-F238E27FC236}">
                <a16:creationId xmlns:a16="http://schemas.microsoft.com/office/drawing/2014/main" id="{7B90E696-F612-45B9-97D1-BCAEC6206E48}"/>
              </a:ext>
            </a:extLst>
          </p:cNvPr>
          <p:cNvSpPr/>
          <p:nvPr/>
        </p:nvSpPr>
        <p:spPr bwMode="auto">
          <a:xfrm>
            <a:off x="60740" y="3805814"/>
            <a:ext cx="1667003" cy="2713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kern="0" spc="50" dirty="0">
                <a:solidFill>
                  <a:schemeClr val="accent2">
                    <a:lumMod val="25000"/>
                    <a:lumOff val="75000"/>
                  </a:schemeClr>
                </a:solidFill>
                <a:latin typeface="Segoe UI Semilight" panose="020B0402040204020203" pitchFamily="34" charset="0"/>
                <a:cs typeface="Segoe UI Semilight" panose="020B0402040204020203" pitchFamily="34" charset="0"/>
              </a:rPr>
              <a:t>$10 Gift Card</a:t>
            </a:r>
          </a:p>
        </p:txBody>
      </p:sp>
      <p:sp>
        <p:nvSpPr>
          <p:cNvPr id="19" name="Oval 18">
            <a:extLst>
              <a:ext uri="{FF2B5EF4-FFF2-40B4-BE49-F238E27FC236}">
                <a16:creationId xmlns:a16="http://schemas.microsoft.com/office/drawing/2014/main" id="{4428DD1A-BAB8-DF0F-BB89-A25271E64E92}"/>
              </a:ext>
            </a:extLst>
          </p:cNvPr>
          <p:cNvSpPr/>
          <p:nvPr/>
        </p:nvSpPr>
        <p:spPr bwMode="auto">
          <a:xfrm>
            <a:off x="2199340" y="1696808"/>
            <a:ext cx="124503" cy="12450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20" name="Oval 19">
            <a:extLst>
              <a:ext uri="{FF2B5EF4-FFF2-40B4-BE49-F238E27FC236}">
                <a16:creationId xmlns:a16="http://schemas.microsoft.com/office/drawing/2014/main" id="{CF964548-BB6B-835A-00B9-5254ADA5DB59}"/>
              </a:ext>
            </a:extLst>
          </p:cNvPr>
          <p:cNvSpPr/>
          <p:nvPr/>
        </p:nvSpPr>
        <p:spPr bwMode="auto">
          <a:xfrm>
            <a:off x="2228215" y="1620843"/>
            <a:ext cx="124503" cy="1245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21" name="Oval 20">
            <a:extLst>
              <a:ext uri="{FF2B5EF4-FFF2-40B4-BE49-F238E27FC236}">
                <a16:creationId xmlns:a16="http://schemas.microsoft.com/office/drawing/2014/main" id="{DA8DEE59-C47D-FFA9-BE24-36E072EBCF96}"/>
              </a:ext>
            </a:extLst>
          </p:cNvPr>
          <p:cNvSpPr/>
          <p:nvPr/>
        </p:nvSpPr>
        <p:spPr bwMode="auto">
          <a:xfrm>
            <a:off x="6478954" y="1605234"/>
            <a:ext cx="124503" cy="1245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cxnSp>
        <p:nvCxnSpPr>
          <p:cNvPr id="28" name="Straight Connector 27">
            <a:extLst>
              <a:ext uri="{FF2B5EF4-FFF2-40B4-BE49-F238E27FC236}">
                <a16:creationId xmlns:a16="http://schemas.microsoft.com/office/drawing/2014/main" id="{4F567D44-52DD-F1F3-AFA1-C090C764725E}"/>
              </a:ext>
            </a:extLst>
          </p:cNvPr>
          <p:cNvCxnSpPr>
            <a:cxnSpLocks/>
          </p:cNvCxnSpPr>
          <p:nvPr/>
        </p:nvCxnSpPr>
        <p:spPr>
          <a:xfrm>
            <a:off x="894242" y="3412083"/>
            <a:ext cx="2859199" cy="0"/>
          </a:xfrm>
          <a:prstGeom prst="line">
            <a:avLst/>
          </a:prstGeom>
          <a:solidFill>
            <a:schemeClr val="accent1"/>
          </a:solidFill>
          <a:ln w="12700">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1B9088CD-C9B2-CC1C-FE29-7DF1C22182D7}"/>
              </a:ext>
            </a:extLst>
          </p:cNvPr>
          <p:cNvSpPr/>
          <p:nvPr/>
        </p:nvSpPr>
        <p:spPr bwMode="auto">
          <a:xfrm>
            <a:off x="2228214" y="3349832"/>
            <a:ext cx="124503" cy="1245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cxnSp>
        <p:nvCxnSpPr>
          <p:cNvPr id="31" name="Straight Connector 30">
            <a:extLst>
              <a:ext uri="{FF2B5EF4-FFF2-40B4-BE49-F238E27FC236}">
                <a16:creationId xmlns:a16="http://schemas.microsoft.com/office/drawing/2014/main" id="{32E6E715-1A46-E738-3053-3239881FC8E1}"/>
              </a:ext>
            </a:extLst>
          </p:cNvPr>
          <p:cNvCxnSpPr>
            <a:cxnSpLocks/>
            <a:stCxn id="30" idx="4"/>
            <a:endCxn id="20" idx="4"/>
          </p:cNvCxnSpPr>
          <p:nvPr/>
        </p:nvCxnSpPr>
        <p:spPr>
          <a:xfrm flipV="1">
            <a:off x="2290466" y="1745346"/>
            <a:ext cx="1" cy="1728989"/>
          </a:xfrm>
          <a:prstGeom prst="line">
            <a:avLst/>
          </a:prstGeom>
          <a:solidFill>
            <a:schemeClr val="accent1"/>
          </a:solidFill>
          <a:ln w="12700">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Icon&#10;&#10;Description automatically generated">
            <a:extLst>
              <a:ext uri="{FF2B5EF4-FFF2-40B4-BE49-F238E27FC236}">
                <a16:creationId xmlns:a16="http://schemas.microsoft.com/office/drawing/2014/main" id="{E8FB2902-28C7-0C44-F8C9-93D04CCCF778}"/>
              </a:ext>
            </a:extLst>
          </p:cNvPr>
          <p:cNvPicPr>
            <a:picLocks noChangeAspect="1"/>
          </p:cNvPicPr>
          <p:nvPr/>
        </p:nvPicPr>
        <p:blipFill>
          <a:blip r:embed="rId3"/>
          <a:stretch>
            <a:fillRect/>
          </a:stretch>
        </p:blipFill>
        <p:spPr>
          <a:xfrm>
            <a:off x="1889295" y="2101462"/>
            <a:ext cx="802340" cy="601755"/>
          </a:xfrm>
          <a:prstGeom prst="rect">
            <a:avLst/>
          </a:prstGeom>
        </p:spPr>
      </p:pic>
      <p:sp>
        <p:nvSpPr>
          <p:cNvPr id="26" name="Rectangle 25">
            <a:extLst>
              <a:ext uri="{FF2B5EF4-FFF2-40B4-BE49-F238E27FC236}">
                <a16:creationId xmlns:a16="http://schemas.microsoft.com/office/drawing/2014/main" id="{381E72E3-D314-7413-4202-DCC68410AFCB}"/>
              </a:ext>
            </a:extLst>
          </p:cNvPr>
          <p:cNvSpPr/>
          <p:nvPr/>
        </p:nvSpPr>
        <p:spPr bwMode="auto">
          <a:xfrm>
            <a:off x="1172995" y="2705068"/>
            <a:ext cx="2417993" cy="2713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kern="0" spc="50" dirty="0">
                <a:solidFill>
                  <a:schemeClr val="bg2"/>
                </a:solidFill>
                <a:latin typeface="Segoe UI Semilight" panose="020B0402040204020203" pitchFamily="34" charset="0"/>
                <a:cs typeface="Segoe UI Semilight" panose="020B0402040204020203" pitchFamily="34" charset="0"/>
              </a:rPr>
              <a:t>75% probability of prize</a:t>
            </a:r>
          </a:p>
        </p:txBody>
      </p:sp>
      <p:cxnSp>
        <p:nvCxnSpPr>
          <p:cNvPr id="35" name="Straight Connector 34">
            <a:extLst>
              <a:ext uri="{FF2B5EF4-FFF2-40B4-BE49-F238E27FC236}">
                <a16:creationId xmlns:a16="http://schemas.microsoft.com/office/drawing/2014/main" id="{3642EBED-9E4B-6B33-736E-DE6A92447DE8}"/>
              </a:ext>
            </a:extLst>
          </p:cNvPr>
          <p:cNvCxnSpPr>
            <a:cxnSpLocks/>
          </p:cNvCxnSpPr>
          <p:nvPr/>
        </p:nvCxnSpPr>
        <p:spPr>
          <a:xfrm>
            <a:off x="894242" y="3412083"/>
            <a:ext cx="0" cy="310474"/>
          </a:xfrm>
          <a:prstGeom prst="line">
            <a:avLst/>
          </a:prstGeom>
          <a:solidFill>
            <a:schemeClr val="accent1"/>
          </a:solidFill>
          <a:ln w="12700">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BC0EB01-CAA1-B143-85AD-CD32A292A285}"/>
              </a:ext>
            </a:extLst>
          </p:cNvPr>
          <p:cNvSpPr/>
          <p:nvPr/>
        </p:nvSpPr>
        <p:spPr bwMode="auto">
          <a:xfrm>
            <a:off x="843349" y="3349832"/>
            <a:ext cx="124503" cy="1245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38" name="Oval 37">
            <a:extLst>
              <a:ext uri="{FF2B5EF4-FFF2-40B4-BE49-F238E27FC236}">
                <a16:creationId xmlns:a16="http://schemas.microsoft.com/office/drawing/2014/main" id="{A14D2868-B269-1B77-02DF-E56BDFDF3E78}"/>
              </a:ext>
            </a:extLst>
          </p:cNvPr>
          <p:cNvSpPr/>
          <p:nvPr/>
        </p:nvSpPr>
        <p:spPr bwMode="auto">
          <a:xfrm>
            <a:off x="3691190" y="3356988"/>
            <a:ext cx="124503" cy="1245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cxnSp>
        <p:nvCxnSpPr>
          <p:cNvPr id="39" name="Straight Connector 38">
            <a:extLst>
              <a:ext uri="{FF2B5EF4-FFF2-40B4-BE49-F238E27FC236}">
                <a16:creationId xmlns:a16="http://schemas.microsoft.com/office/drawing/2014/main" id="{42EE6654-9A1D-FDCA-6E82-D79A00393294}"/>
              </a:ext>
            </a:extLst>
          </p:cNvPr>
          <p:cNvCxnSpPr>
            <a:cxnSpLocks/>
          </p:cNvCxnSpPr>
          <p:nvPr/>
        </p:nvCxnSpPr>
        <p:spPr>
          <a:xfrm>
            <a:off x="3753441" y="3412083"/>
            <a:ext cx="0" cy="310474"/>
          </a:xfrm>
          <a:prstGeom prst="line">
            <a:avLst/>
          </a:prstGeom>
          <a:solidFill>
            <a:schemeClr val="accent1"/>
          </a:solidFill>
          <a:ln w="12700">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D70FE648-0451-AE05-C1F3-B0A967CE3B87}"/>
              </a:ext>
            </a:extLst>
          </p:cNvPr>
          <p:cNvSpPr/>
          <p:nvPr/>
        </p:nvSpPr>
        <p:spPr bwMode="auto">
          <a:xfrm>
            <a:off x="470935" y="3074324"/>
            <a:ext cx="799029" cy="2713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kern="0" spc="50" dirty="0">
                <a:solidFill>
                  <a:schemeClr val="accent2">
                    <a:lumMod val="25000"/>
                    <a:lumOff val="75000"/>
                  </a:schemeClr>
                </a:solidFill>
                <a:latin typeface="Segoe UI Semilight" panose="020B0402040204020203" pitchFamily="34" charset="0"/>
                <a:cs typeface="Segoe UI Semilight" panose="020B0402040204020203" pitchFamily="34" charset="0"/>
              </a:rPr>
              <a:t>Win</a:t>
            </a:r>
          </a:p>
        </p:txBody>
      </p:sp>
      <p:sp>
        <p:nvSpPr>
          <p:cNvPr id="24" name="Rectangle 23">
            <a:extLst>
              <a:ext uri="{FF2B5EF4-FFF2-40B4-BE49-F238E27FC236}">
                <a16:creationId xmlns:a16="http://schemas.microsoft.com/office/drawing/2014/main" id="{E9693A49-51F1-EB93-2E84-41DC0894DB9C}"/>
              </a:ext>
            </a:extLst>
          </p:cNvPr>
          <p:cNvSpPr/>
          <p:nvPr/>
        </p:nvSpPr>
        <p:spPr bwMode="auto">
          <a:xfrm>
            <a:off x="1428089" y="1773063"/>
            <a:ext cx="1667003" cy="2713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b="1" kern="0" spc="50" dirty="0">
                <a:solidFill>
                  <a:schemeClr val="bg2"/>
                </a:solidFill>
                <a:latin typeface="Segoe UI Semilight" panose="020B0402040204020203" pitchFamily="34" charset="0"/>
                <a:cs typeface="Segoe UI Semilight" panose="020B0402040204020203" pitchFamily="34" charset="0"/>
              </a:rPr>
              <a:t>Spin Wheel A</a:t>
            </a:r>
          </a:p>
        </p:txBody>
      </p:sp>
      <p:sp>
        <p:nvSpPr>
          <p:cNvPr id="41" name="Rectangle 40">
            <a:extLst>
              <a:ext uri="{FF2B5EF4-FFF2-40B4-BE49-F238E27FC236}">
                <a16:creationId xmlns:a16="http://schemas.microsoft.com/office/drawing/2014/main" id="{26098127-5627-A88C-2F23-BF714DA64F99}"/>
              </a:ext>
            </a:extLst>
          </p:cNvPr>
          <p:cNvSpPr/>
          <p:nvPr/>
        </p:nvSpPr>
        <p:spPr bwMode="auto">
          <a:xfrm>
            <a:off x="3353926" y="3076774"/>
            <a:ext cx="799029" cy="2713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kern="0" spc="50" dirty="0">
                <a:solidFill>
                  <a:schemeClr val="bg2">
                    <a:lumMod val="75000"/>
                  </a:schemeClr>
                </a:solidFill>
                <a:latin typeface="Segoe UI Semilight" panose="020B0402040204020203" pitchFamily="34" charset="0"/>
                <a:cs typeface="Segoe UI Semilight" panose="020B0402040204020203" pitchFamily="34" charset="0"/>
              </a:rPr>
              <a:t>Lose</a:t>
            </a:r>
          </a:p>
        </p:txBody>
      </p:sp>
      <p:sp>
        <p:nvSpPr>
          <p:cNvPr id="42" name="Rectangle 41">
            <a:extLst>
              <a:ext uri="{FF2B5EF4-FFF2-40B4-BE49-F238E27FC236}">
                <a16:creationId xmlns:a16="http://schemas.microsoft.com/office/drawing/2014/main" id="{1B5D2DE2-F751-188F-3498-666E50A0E37A}"/>
              </a:ext>
            </a:extLst>
          </p:cNvPr>
          <p:cNvSpPr/>
          <p:nvPr/>
        </p:nvSpPr>
        <p:spPr bwMode="auto">
          <a:xfrm>
            <a:off x="2919938" y="3805814"/>
            <a:ext cx="1667003" cy="2713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kern="0" spc="50" dirty="0">
                <a:solidFill>
                  <a:schemeClr val="accent3"/>
                </a:solidFill>
                <a:latin typeface="Segoe UI Semilight" panose="020B0402040204020203" pitchFamily="34" charset="0"/>
                <a:cs typeface="Segoe UI Semilight" panose="020B0402040204020203" pitchFamily="34" charset="0"/>
              </a:rPr>
              <a:t>No Prize</a:t>
            </a:r>
          </a:p>
        </p:txBody>
      </p:sp>
      <p:cxnSp>
        <p:nvCxnSpPr>
          <p:cNvPr id="43" name="Straight Connector 42">
            <a:extLst>
              <a:ext uri="{FF2B5EF4-FFF2-40B4-BE49-F238E27FC236}">
                <a16:creationId xmlns:a16="http://schemas.microsoft.com/office/drawing/2014/main" id="{3AB49633-FAE9-D1D0-D6E9-4C8587B5ED54}"/>
              </a:ext>
            </a:extLst>
          </p:cNvPr>
          <p:cNvCxnSpPr>
            <a:cxnSpLocks/>
          </p:cNvCxnSpPr>
          <p:nvPr/>
        </p:nvCxnSpPr>
        <p:spPr>
          <a:xfrm>
            <a:off x="5154799" y="3402052"/>
            <a:ext cx="2859199" cy="0"/>
          </a:xfrm>
          <a:prstGeom prst="line">
            <a:avLst/>
          </a:prstGeom>
          <a:solidFill>
            <a:schemeClr val="accent1"/>
          </a:solidFill>
          <a:ln w="12700">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4DA1B75E-C685-EBAE-5EF4-425492154AAC}"/>
              </a:ext>
            </a:extLst>
          </p:cNvPr>
          <p:cNvSpPr/>
          <p:nvPr/>
        </p:nvSpPr>
        <p:spPr bwMode="auto">
          <a:xfrm>
            <a:off x="6488771" y="3339801"/>
            <a:ext cx="124503" cy="1245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cxnSp>
        <p:nvCxnSpPr>
          <p:cNvPr id="45" name="Straight Connector 44">
            <a:extLst>
              <a:ext uri="{FF2B5EF4-FFF2-40B4-BE49-F238E27FC236}">
                <a16:creationId xmlns:a16="http://schemas.microsoft.com/office/drawing/2014/main" id="{FC05E171-66D9-F227-ADB1-3BB0166788AE}"/>
              </a:ext>
            </a:extLst>
          </p:cNvPr>
          <p:cNvCxnSpPr>
            <a:cxnSpLocks/>
            <a:stCxn id="44" idx="4"/>
          </p:cNvCxnSpPr>
          <p:nvPr/>
        </p:nvCxnSpPr>
        <p:spPr>
          <a:xfrm flipV="1">
            <a:off x="6551023" y="1735315"/>
            <a:ext cx="1" cy="1728989"/>
          </a:xfrm>
          <a:prstGeom prst="line">
            <a:avLst/>
          </a:prstGeom>
          <a:solidFill>
            <a:schemeClr val="accent1"/>
          </a:solidFill>
          <a:ln w="12700">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46" name="Picture 45" descr="Icon&#10;&#10;Description automatically generated">
            <a:extLst>
              <a:ext uri="{FF2B5EF4-FFF2-40B4-BE49-F238E27FC236}">
                <a16:creationId xmlns:a16="http://schemas.microsoft.com/office/drawing/2014/main" id="{B6BF4F56-3277-7A36-0CF2-2ED2E8517076}"/>
              </a:ext>
            </a:extLst>
          </p:cNvPr>
          <p:cNvPicPr>
            <a:picLocks noChangeAspect="1"/>
          </p:cNvPicPr>
          <p:nvPr/>
        </p:nvPicPr>
        <p:blipFill>
          <a:blip r:embed="rId3"/>
          <a:stretch>
            <a:fillRect/>
          </a:stretch>
        </p:blipFill>
        <p:spPr>
          <a:xfrm>
            <a:off x="6142357" y="2091431"/>
            <a:ext cx="802340" cy="601755"/>
          </a:xfrm>
          <a:prstGeom prst="rect">
            <a:avLst/>
          </a:prstGeom>
          <a:scene3d>
            <a:camera prst="orthographicFront">
              <a:rot lat="0" lon="0" rev="18000000"/>
            </a:camera>
            <a:lightRig rig="threePt" dir="t"/>
          </a:scene3d>
        </p:spPr>
      </p:pic>
      <p:sp>
        <p:nvSpPr>
          <p:cNvPr id="47" name="Rectangle 46">
            <a:extLst>
              <a:ext uri="{FF2B5EF4-FFF2-40B4-BE49-F238E27FC236}">
                <a16:creationId xmlns:a16="http://schemas.microsoft.com/office/drawing/2014/main" id="{3984AF20-4799-36F5-7EF1-21AB4591DF62}"/>
              </a:ext>
            </a:extLst>
          </p:cNvPr>
          <p:cNvSpPr/>
          <p:nvPr/>
        </p:nvSpPr>
        <p:spPr bwMode="auto">
          <a:xfrm>
            <a:off x="5433552" y="2695037"/>
            <a:ext cx="2417993" cy="2713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kern="0" spc="50" dirty="0">
                <a:solidFill>
                  <a:schemeClr val="bg2"/>
                </a:solidFill>
                <a:latin typeface="Segoe UI Semilight" panose="020B0402040204020203" pitchFamily="34" charset="0"/>
                <a:cs typeface="Segoe UI Semilight" panose="020B0402040204020203" pitchFamily="34" charset="0"/>
              </a:rPr>
              <a:t>10% probability of prize</a:t>
            </a:r>
          </a:p>
        </p:txBody>
      </p:sp>
      <p:cxnSp>
        <p:nvCxnSpPr>
          <p:cNvPr id="48" name="Straight Connector 47">
            <a:extLst>
              <a:ext uri="{FF2B5EF4-FFF2-40B4-BE49-F238E27FC236}">
                <a16:creationId xmlns:a16="http://schemas.microsoft.com/office/drawing/2014/main" id="{A444121B-7D49-7D98-2D5F-6F6EE0E1E9F1}"/>
              </a:ext>
            </a:extLst>
          </p:cNvPr>
          <p:cNvCxnSpPr>
            <a:cxnSpLocks/>
          </p:cNvCxnSpPr>
          <p:nvPr/>
        </p:nvCxnSpPr>
        <p:spPr>
          <a:xfrm>
            <a:off x="5154799" y="3402052"/>
            <a:ext cx="0" cy="310474"/>
          </a:xfrm>
          <a:prstGeom prst="line">
            <a:avLst/>
          </a:prstGeom>
          <a:solidFill>
            <a:schemeClr val="accent1"/>
          </a:solidFill>
          <a:ln w="12700">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8A59AB52-F5EF-9EA8-F40C-2A156DBE70CE}"/>
              </a:ext>
            </a:extLst>
          </p:cNvPr>
          <p:cNvSpPr/>
          <p:nvPr/>
        </p:nvSpPr>
        <p:spPr bwMode="auto">
          <a:xfrm>
            <a:off x="5103906" y="3339801"/>
            <a:ext cx="124503" cy="1245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50" name="Oval 49">
            <a:extLst>
              <a:ext uri="{FF2B5EF4-FFF2-40B4-BE49-F238E27FC236}">
                <a16:creationId xmlns:a16="http://schemas.microsoft.com/office/drawing/2014/main" id="{C2726AD2-C6D2-0385-2EE8-27B8DC2E6C8A}"/>
              </a:ext>
            </a:extLst>
          </p:cNvPr>
          <p:cNvSpPr/>
          <p:nvPr/>
        </p:nvSpPr>
        <p:spPr bwMode="auto">
          <a:xfrm>
            <a:off x="7951747" y="3346957"/>
            <a:ext cx="124503" cy="1245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cxnSp>
        <p:nvCxnSpPr>
          <p:cNvPr id="51" name="Straight Connector 50">
            <a:extLst>
              <a:ext uri="{FF2B5EF4-FFF2-40B4-BE49-F238E27FC236}">
                <a16:creationId xmlns:a16="http://schemas.microsoft.com/office/drawing/2014/main" id="{E7B15A96-9FEA-2637-4F58-68834B1B909F}"/>
              </a:ext>
            </a:extLst>
          </p:cNvPr>
          <p:cNvCxnSpPr>
            <a:cxnSpLocks/>
          </p:cNvCxnSpPr>
          <p:nvPr/>
        </p:nvCxnSpPr>
        <p:spPr>
          <a:xfrm>
            <a:off x="8013998" y="3402052"/>
            <a:ext cx="0" cy="310474"/>
          </a:xfrm>
          <a:prstGeom prst="line">
            <a:avLst/>
          </a:prstGeom>
          <a:solidFill>
            <a:schemeClr val="accent1"/>
          </a:solidFill>
          <a:ln w="12700">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4974E75-CB7C-451B-C9B3-7DC519CD041C}"/>
              </a:ext>
            </a:extLst>
          </p:cNvPr>
          <p:cNvSpPr/>
          <p:nvPr/>
        </p:nvSpPr>
        <p:spPr bwMode="auto">
          <a:xfrm>
            <a:off x="4729837" y="3060674"/>
            <a:ext cx="799029" cy="2713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kern="0" spc="50" dirty="0">
                <a:solidFill>
                  <a:schemeClr val="accent2">
                    <a:lumMod val="25000"/>
                    <a:lumOff val="75000"/>
                  </a:schemeClr>
                </a:solidFill>
                <a:latin typeface="Segoe UI Semilight" panose="020B0402040204020203" pitchFamily="34" charset="0"/>
                <a:cs typeface="Segoe UI Semilight" panose="020B0402040204020203" pitchFamily="34" charset="0"/>
              </a:rPr>
              <a:t>Win</a:t>
            </a:r>
          </a:p>
        </p:txBody>
      </p:sp>
      <p:sp>
        <p:nvSpPr>
          <p:cNvPr id="54" name="Rectangle 53">
            <a:extLst>
              <a:ext uri="{FF2B5EF4-FFF2-40B4-BE49-F238E27FC236}">
                <a16:creationId xmlns:a16="http://schemas.microsoft.com/office/drawing/2014/main" id="{E9A8F7C4-0BA0-291F-7644-05DD5D4500D3}"/>
              </a:ext>
            </a:extLst>
          </p:cNvPr>
          <p:cNvSpPr/>
          <p:nvPr/>
        </p:nvSpPr>
        <p:spPr bwMode="auto">
          <a:xfrm>
            <a:off x="7614483" y="3066743"/>
            <a:ext cx="799029" cy="2713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kern="0" spc="50" dirty="0">
                <a:solidFill>
                  <a:schemeClr val="bg2">
                    <a:lumMod val="75000"/>
                  </a:schemeClr>
                </a:solidFill>
                <a:latin typeface="Segoe UI Semilight" panose="020B0402040204020203" pitchFamily="34" charset="0"/>
                <a:cs typeface="Segoe UI Semilight" panose="020B0402040204020203" pitchFamily="34" charset="0"/>
              </a:rPr>
              <a:t>Lose</a:t>
            </a:r>
          </a:p>
        </p:txBody>
      </p:sp>
      <p:sp>
        <p:nvSpPr>
          <p:cNvPr id="55" name="Rectangle 54">
            <a:extLst>
              <a:ext uri="{FF2B5EF4-FFF2-40B4-BE49-F238E27FC236}">
                <a16:creationId xmlns:a16="http://schemas.microsoft.com/office/drawing/2014/main" id="{B9612195-4475-EF30-BE3E-B9F08AC276E9}"/>
              </a:ext>
            </a:extLst>
          </p:cNvPr>
          <p:cNvSpPr/>
          <p:nvPr/>
        </p:nvSpPr>
        <p:spPr bwMode="auto">
          <a:xfrm>
            <a:off x="7180495" y="3805813"/>
            <a:ext cx="1667003" cy="2713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kern="0" spc="50" dirty="0">
                <a:solidFill>
                  <a:schemeClr val="accent3"/>
                </a:solidFill>
                <a:latin typeface="Segoe UI Semilight" panose="020B0402040204020203" pitchFamily="34" charset="0"/>
                <a:cs typeface="Segoe UI Semilight" panose="020B0402040204020203" pitchFamily="34" charset="0"/>
              </a:rPr>
              <a:t>No Prize</a:t>
            </a:r>
          </a:p>
        </p:txBody>
      </p:sp>
      <p:sp>
        <p:nvSpPr>
          <p:cNvPr id="56" name="Rectangle 55">
            <a:extLst>
              <a:ext uri="{FF2B5EF4-FFF2-40B4-BE49-F238E27FC236}">
                <a16:creationId xmlns:a16="http://schemas.microsoft.com/office/drawing/2014/main" id="{BDBD8A4C-1EF9-203C-D655-DA6EE1204702}"/>
              </a:ext>
            </a:extLst>
          </p:cNvPr>
          <p:cNvSpPr/>
          <p:nvPr/>
        </p:nvSpPr>
        <p:spPr bwMode="auto">
          <a:xfrm>
            <a:off x="4295849" y="3810972"/>
            <a:ext cx="1667003" cy="2713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kern="0" spc="50" dirty="0">
                <a:solidFill>
                  <a:schemeClr val="accent2">
                    <a:lumMod val="25000"/>
                    <a:lumOff val="75000"/>
                  </a:schemeClr>
                </a:solidFill>
                <a:latin typeface="Segoe UI Semilight" panose="020B0402040204020203" pitchFamily="34" charset="0"/>
                <a:cs typeface="Segoe UI Semilight" panose="020B0402040204020203" pitchFamily="34" charset="0"/>
              </a:rPr>
              <a:t>$100 Gift Card</a:t>
            </a:r>
          </a:p>
        </p:txBody>
      </p:sp>
      <p:sp>
        <p:nvSpPr>
          <p:cNvPr id="53" name="Rectangle 52">
            <a:extLst>
              <a:ext uri="{FF2B5EF4-FFF2-40B4-BE49-F238E27FC236}">
                <a16:creationId xmlns:a16="http://schemas.microsoft.com/office/drawing/2014/main" id="{11ACD9E3-6EA5-7515-AAC8-60F3240D2CF7}"/>
              </a:ext>
            </a:extLst>
          </p:cNvPr>
          <p:cNvSpPr/>
          <p:nvPr/>
        </p:nvSpPr>
        <p:spPr bwMode="auto">
          <a:xfrm>
            <a:off x="5688646" y="1763032"/>
            <a:ext cx="1667003" cy="2713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b="1" kern="0" spc="50" dirty="0">
                <a:solidFill>
                  <a:schemeClr val="bg2"/>
                </a:solidFill>
                <a:latin typeface="Segoe UI Semilight" panose="020B0402040204020203" pitchFamily="34" charset="0"/>
                <a:cs typeface="Segoe UI Semilight" panose="020B0402040204020203" pitchFamily="34" charset="0"/>
              </a:rPr>
              <a:t>Spin Wheel B</a:t>
            </a:r>
          </a:p>
        </p:txBody>
      </p:sp>
    </p:spTree>
    <p:extLst>
      <p:ext uri="{BB962C8B-B14F-4D97-AF65-F5344CB8AC3E}">
        <p14:creationId xmlns:p14="http://schemas.microsoft.com/office/powerpoint/2010/main" val="3939628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8704EEC-D926-85EB-DB65-F9D5D89D9D1D}"/>
              </a:ext>
            </a:extLst>
          </p:cNvPr>
          <p:cNvSpPr txBox="1">
            <a:spLocks/>
          </p:cNvSpPr>
          <p:nvPr/>
        </p:nvSpPr>
        <p:spPr>
          <a:xfrm>
            <a:off x="488934" y="636174"/>
            <a:ext cx="8048481" cy="476147"/>
          </a:xfrm>
          <a:prstGeom prst="rect">
            <a:avLst/>
          </a:prstGeom>
        </p:spPr>
        <p:txBody>
          <a:bodyPr/>
          <a:lstStyle>
            <a:lvl1pPr algn="l" defTabSz="685611" rtl="0" eaLnBrk="1" latinLnBrk="0" hangingPunct="1">
              <a:lnSpc>
                <a:spcPct val="100000"/>
              </a:lnSpc>
              <a:spcBef>
                <a:spcPct val="0"/>
              </a:spcBef>
              <a:buNone/>
              <a:defRPr sz="2800" b="1" kern="1200">
                <a:solidFill>
                  <a:srgbClr val="094E5D"/>
                </a:solidFill>
                <a:latin typeface="+mj-lt"/>
                <a:ea typeface="+mj-ea"/>
                <a:cs typeface="+mj-cs"/>
              </a:defRPr>
            </a:lvl1pPr>
          </a:lstStyle>
          <a:p>
            <a:r>
              <a:rPr lang="en-US" dirty="0">
                <a:solidFill>
                  <a:schemeClr val="bg2"/>
                </a:solidFill>
              </a:rPr>
              <a:t>Which option presents the best decision outcome?</a:t>
            </a:r>
          </a:p>
        </p:txBody>
      </p:sp>
      <p:sp>
        <p:nvSpPr>
          <p:cNvPr id="3" name="Text Placeholder 3">
            <a:extLst>
              <a:ext uri="{FF2B5EF4-FFF2-40B4-BE49-F238E27FC236}">
                <a16:creationId xmlns:a16="http://schemas.microsoft.com/office/drawing/2014/main" id="{74DA16F3-264B-806B-1084-E5EA3319E4F3}"/>
              </a:ext>
            </a:extLst>
          </p:cNvPr>
          <p:cNvSpPr txBox="1">
            <a:spLocks/>
          </p:cNvSpPr>
          <p:nvPr/>
        </p:nvSpPr>
        <p:spPr>
          <a:xfrm>
            <a:off x="488935" y="398968"/>
            <a:ext cx="8048482" cy="286554"/>
          </a:xfrm>
          <a:prstGeom prst="rect">
            <a:avLst/>
          </a:prstGeom>
        </p:spPr>
        <p:txBody>
          <a:bodyPr/>
          <a:lstStyle>
            <a:lvl1pPr marL="103937" indent="-103937" algn="l" defTabSz="685611"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1994"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1990"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1985"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1981"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31"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37"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043"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849"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50" dirty="0">
                <a:solidFill>
                  <a:schemeClr val="accent1"/>
                </a:solidFill>
              </a:rPr>
              <a:t>WHICH IS THE BETTER DECISION?</a:t>
            </a:r>
          </a:p>
        </p:txBody>
      </p:sp>
      <p:pic>
        <p:nvPicPr>
          <p:cNvPr id="29" name="Picture 28">
            <a:extLst>
              <a:ext uri="{FF2B5EF4-FFF2-40B4-BE49-F238E27FC236}">
                <a16:creationId xmlns:a16="http://schemas.microsoft.com/office/drawing/2014/main" id="{1AE6A4ED-AAE0-0A38-0450-A15F74682B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176" y="4723158"/>
            <a:ext cx="1181729" cy="389182"/>
          </a:xfrm>
          <a:prstGeom prst="rect">
            <a:avLst/>
          </a:prstGeom>
        </p:spPr>
      </p:pic>
      <p:grpSp>
        <p:nvGrpSpPr>
          <p:cNvPr id="8" name="Group 7">
            <a:extLst>
              <a:ext uri="{FF2B5EF4-FFF2-40B4-BE49-F238E27FC236}">
                <a16:creationId xmlns:a16="http://schemas.microsoft.com/office/drawing/2014/main" id="{165C741E-6AE4-5E51-EC1D-F1CA6139D0FF}"/>
              </a:ext>
            </a:extLst>
          </p:cNvPr>
          <p:cNvGrpSpPr/>
          <p:nvPr/>
        </p:nvGrpSpPr>
        <p:grpSpPr>
          <a:xfrm>
            <a:off x="2323842" y="1290735"/>
            <a:ext cx="4155112" cy="529254"/>
            <a:chOff x="2269882" y="1358492"/>
            <a:chExt cx="8732148" cy="1031356"/>
          </a:xfrm>
          <a:solidFill>
            <a:schemeClr val="accent1"/>
          </a:solidFill>
        </p:grpSpPr>
        <p:grpSp>
          <p:nvGrpSpPr>
            <p:cNvPr id="9" name="Group 8">
              <a:extLst>
                <a:ext uri="{FF2B5EF4-FFF2-40B4-BE49-F238E27FC236}">
                  <a16:creationId xmlns:a16="http://schemas.microsoft.com/office/drawing/2014/main" id="{09415795-F1F2-E5E2-8B4E-BD2E4315DDA7}"/>
                </a:ext>
              </a:extLst>
            </p:cNvPr>
            <p:cNvGrpSpPr/>
            <p:nvPr/>
          </p:nvGrpSpPr>
          <p:grpSpPr>
            <a:xfrm>
              <a:off x="2269882" y="2092662"/>
              <a:ext cx="8732148" cy="297186"/>
              <a:chOff x="2103438" y="2085426"/>
              <a:chExt cx="10111395" cy="362319"/>
            </a:xfrm>
            <a:grpFill/>
          </p:grpSpPr>
          <p:cxnSp>
            <p:nvCxnSpPr>
              <p:cNvPr id="11" name="Straight Connector 10">
                <a:extLst>
                  <a:ext uri="{FF2B5EF4-FFF2-40B4-BE49-F238E27FC236}">
                    <a16:creationId xmlns:a16="http://schemas.microsoft.com/office/drawing/2014/main" id="{F90C1538-ABE6-D5F1-B978-808B37A2B014}"/>
                  </a:ext>
                </a:extLst>
              </p:cNvPr>
              <p:cNvCxnSpPr>
                <a:cxnSpLocks/>
                <a:endCxn id="21" idx="2"/>
              </p:cNvCxnSpPr>
              <p:nvPr/>
            </p:nvCxnSpPr>
            <p:spPr>
              <a:xfrm flipV="1">
                <a:off x="2103438" y="2085426"/>
                <a:ext cx="10111395" cy="40236"/>
              </a:xfrm>
              <a:prstGeom prst="line">
                <a:avLst/>
              </a:prstGeom>
              <a:grpFill/>
              <a:ln w="12700">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5191EB8-EF5E-1CFD-1725-FC6FFE9DE04A}"/>
                  </a:ext>
                </a:extLst>
              </p:cNvPr>
              <p:cNvCxnSpPr/>
              <p:nvPr/>
            </p:nvCxnSpPr>
            <p:spPr>
              <a:xfrm>
                <a:off x="11247438" y="2125663"/>
                <a:ext cx="0" cy="268745"/>
              </a:xfrm>
              <a:prstGeom prst="line">
                <a:avLst/>
              </a:prstGeom>
              <a:grpFill/>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8EDAD98-5A80-7189-D1E4-53414961BA74}"/>
                  </a:ext>
                </a:extLst>
              </p:cNvPr>
              <p:cNvCxnSpPr/>
              <p:nvPr/>
            </p:nvCxnSpPr>
            <p:spPr>
              <a:xfrm>
                <a:off x="2103443" y="2125663"/>
                <a:ext cx="0" cy="322082"/>
              </a:xfrm>
              <a:prstGeom prst="line">
                <a:avLst/>
              </a:prstGeom>
              <a:grpFill/>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534A34A0-7B83-45BD-E73F-448199842685}"/>
                </a:ext>
              </a:extLst>
            </p:cNvPr>
            <p:cNvSpPr/>
            <p:nvPr/>
          </p:nvSpPr>
          <p:spPr bwMode="auto">
            <a:xfrm>
              <a:off x="4678116" y="1358492"/>
              <a:ext cx="4385482" cy="52880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b="1" kern="0" spc="50" dirty="0">
                  <a:solidFill>
                    <a:schemeClr val="accent1"/>
                  </a:solidFill>
                  <a:latin typeface="Segoe UI Semilight" panose="020B0402040204020203" pitchFamily="34" charset="0"/>
                  <a:cs typeface="Segoe UI Semilight" panose="020B0402040204020203" pitchFamily="34" charset="0"/>
                </a:rPr>
                <a:t>Which wheel to spin?</a:t>
              </a:r>
            </a:p>
          </p:txBody>
        </p:sp>
      </p:grpSp>
      <p:sp>
        <p:nvSpPr>
          <p:cNvPr id="15" name="Oval 14">
            <a:extLst>
              <a:ext uri="{FF2B5EF4-FFF2-40B4-BE49-F238E27FC236}">
                <a16:creationId xmlns:a16="http://schemas.microsoft.com/office/drawing/2014/main" id="{E1BC573A-F904-985F-DC69-1D87139EE5D6}"/>
              </a:ext>
            </a:extLst>
          </p:cNvPr>
          <p:cNvSpPr/>
          <p:nvPr/>
        </p:nvSpPr>
        <p:spPr bwMode="auto">
          <a:xfrm>
            <a:off x="5946027" y="1695484"/>
            <a:ext cx="124503" cy="12450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16" name="Rectangle 15">
            <a:extLst>
              <a:ext uri="{FF2B5EF4-FFF2-40B4-BE49-F238E27FC236}">
                <a16:creationId xmlns:a16="http://schemas.microsoft.com/office/drawing/2014/main" id="{7B90E696-F612-45B9-97D1-BCAEC6206E48}"/>
              </a:ext>
            </a:extLst>
          </p:cNvPr>
          <p:cNvSpPr/>
          <p:nvPr/>
        </p:nvSpPr>
        <p:spPr bwMode="auto">
          <a:xfrm>
            <a:off x="60740" y="3805814"/>
            <a:ext cx="1667003" cy="2713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kern="0" spc="50" dirty="0">
                <a:solidFill>
                  <a:schemeClr val="accent2">
                    <a:lumMod val="25000"/>
                    <a:lumOff val="75000"/>
                  </a:schemeClr>
                </a:solidFill>
                <a:latin typeface="Segoe UI Semilight" panose="020B0402040204020203" pitchFamily="34" charset="0"/>
                <a:cs typeface="Segoe UI Semilight" panose="020B0402040204020203" pitchFamily="34" charset="0"/>
              </a:rPr>
              <a:t>$10 Gift Card</a:t>
            </a:r>
          </a:p>
        </p:txBody>
      </p:sp>
      <p:sp>
        <p:nvSpPr>
          <p:cNvPr id="19" name="Oval 18">
            <a:extLst>
              <a:ext uri="{FF2B5EF4-FFF2-40B4-BE49-F238E27FC236}">
                <a16:creationId xmlns:a16="http://schemas.microsoft.com/office/drawing/2014/main" id="{4428DD1A-BAB8-DF0F-BB89-A25271E64E92}"/>
              </a:ext>
            </a:extLst>
          </p:cNvPr>
          <p:cNvSpPr/>
          <p:nvPr/>
        </p:nvSpPr>
        <p:spPr bwMode="auto">
          <a:xfrm>
            <a:off x="2199340" y="1696808"/>
            <a:ext cx="124503" cy="12450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20" name="Oval 19">
            <a:extLst>
              <a:ext uri="{FF2B5EF4-FFF2-40B4-BE49-F238E27FC236}">
                <a16:creationId xmlns:a16="http://schemas.microsoft.com/office/drawing/2014/main" id="{CF964548-BB6B-835A-00B9-5254ADA5DB59}"/>
              </a:ext>
            </a:extLst>
          </p:cNvPr>
          <p:cNvSpPr/>
          <p:nvPr/>
        </p:nvSpPr>
        <p:spPr bwMode="auto">
          <a:xfrm>
            <a:off x="2228215" y="1620843"/>
            <a:ext cx="124503" cy="1245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21" name="Oval 20">
            <a:extLst>
              <a:ext uri="{FF2B5EF4-FFF2-40B4-BE49-F238E27FC236}">
                <a16:creationId xmlns:a16="http://schemas.microsoft.com/office/drawing/2014/main" id="{DA8DEE59-C47D-FFA9-BE24-36E072EBCF96}"/>
              </a:ext>
            </a:extLst>
          </p:cNvPr>
          <p:cNvSpPr/>
          <p:nvPr/>
        </p:nvSpPr>
        <p:spPr bwMode="auto">
          <a:xfrm>
            <a:off x="6478954" y="1605234"/>
            <a:ext cx="124503" cy="1245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cxnSp>
        <p:nvCxnSpPr>
          <p:cNvPr id="28" name="Straight Connector 27">
            <a:extLst>
              <a:ext uri="{FF2B5EF4-FFF2-40B4-BE49-F238E27FC236}">
                <a16:creationId xmlns:a16="http://schemas.microsoft.com/office/drawing/2014/main" id="{4F567D44-52DD-F1F3-AFA1-C090C764725E}"/>
              </a:ext>
            </a:extLst>
          </p:cNvPr>
          <p:cNvCxnSpPr>
            <a:cxnSpLocks/>
          </p:cNvCxnSpPr>
          <p:nvPr/>
        </p:nvCxnSpPr>
        <p:spPr>
          <a:xfrm>
            <a:off x="894242" y="3412083"/>
            <a:ext cx="2859199" cy="0"/>
          </a:xfrm>
          <a:prstGeom prst="line">
            <a:avLst/>
          </a:prstGeom>
          <a:solidFill>
            <a:schemeClr val="accent1"/>
          </a:solidFill>
          <a:ln w="12700">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1B9088CD-C9B2-CC1C-FE29-7DF1C22182D7}"/>
              </a:ext>
            </a:extLst>
          </p:cNvPr>
          <p:cNvSpPr/>
          <p:nvPr/>
        </p:nvSpPr>
        <p:spPr bwMode="auto">
          <a:xfrm>
            <a:off x="2228214" y="3349832"/>
            <a:ext cx="124503" cy="1245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cxnSp>
        <p:nvCxnSpPr>
          <p:cNvPr id="31" name="Straight Connector 30">
            <a:extLst>
              <a:ext uri="{FF2B5EF4-FFF2-40B4-BE49-F238E27FC236}">
                <a16:creationId xmlns:a16="http://schemas.microsoft.com/office/drawing/2014/main" id="{32E6E715-1A46-E738-3053-3239881FC8E1}"/>
              </a:ext>
            </a:extLst>
          </p:cNvPr>
          <p:cNvCxnSpPr>
            <a:cxnSpLocks/>
            <a:stCxn id="30" idx="4"/>
            <a:endCxn id="20" idx="4"/>
          </p:cNvCxnSpPr>
          <p:nvPr/>
        </p:nvCxnSpPr>
        <p:spPr>
          <a:xfrm flipV="1">
            <a:off x="2290466" y="1745346"/>
            <a:ext cx="1" cy="1728989"/>
          </a:xfrm>
          <a:prstGeom prst="line">
            <a:avLst/>
          </a:prstGeom>
          <a:solidFill>
            <a:schemeClr val="accent1"/>
          </a:solidFill>
          <a:ln w="12700">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Icon&#10;&#10;Description automatically generated">
            <a:extLst>
              <a:ext uri="{FF2B5EF4-FFF2-40B4-BE49-F238E27FC236}">
                <a16:creationId xmlns:a16="http://schemas.microsoft.com/office/drawing/2014/main" id="{E8FB2902-28C7-0C44-F8C9-93D04CCCF778}"/>
              </a:ext>
            </a:extLst>
          </p:cNvPr>
          <p:cNvPicPr>
            <a:picLocks noChangeAspect="1"/>
          </p:cNvPicPr>
          <p:nvPr/>
        </p:nvPicPr>
        <p:blipFill>
          <a:blip r:embed="rId3"/>
          <a:stretch>
            <a:fillRect/>
          </a:stretch>
        </p:blipFill>
        <p:spPr>
          <a:xfrm>
            <a:off x="1889295" y="2101462"/>
            <a:ext cx="802340" cy="601755"/>
          </a:xfrm>
          <a:prstGeom prst="rect">
            <a:avLst/>
          </a:prstGeom>
        </p:spPr>
      </p:pic>
      <p:sp>
        <p:nvSpPr>
          <p:cNvPr id="26" name="Rectangle 25">
            <a:extLst>
              <a:ext uri="{FF2B5EF4-FFF2-40B4-BE49-F238E27FC236}">
                <a16:creationId xmlns:a16="http://schemas.microsoft.com/office/drawing/2014/main" id="{381E72E3-D314-7413-4202-DCC68410AFCB}"/>
              </a:ext>
            </a:extLst>
          </p:cNvPr>
          <p:cNvSpPr/>
          <p:nvPr/>
        </p:nvSpPr>
        <p:spPr bwMode="auto">
          <a:xfrm>
            <a:off x="1172995" y="2705068"/>
            <a:ext cx="2417993" cy="2713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kern="0" spc="50" dirty="0">
                <a:solidFill>
                  <a:schemeClr val="bg2"/>
                </a:solidFill>
                <a:latin typeface="Segoe UI Semilight" panose="020B0402040204020203" pitchFamily="34" charset="0"/>
                <a:cs typeface="Segoe UI Semilight" panose="020B0402040204020203" pitchFamily="34" charset="0"/>
              </a:rPr>
              <a:t>75% probability of prize</a:t>
            </a:r>
          </a:p>
        </p:txBody>
      </p:sp>
      <p:cxnSp>
        <p:nvCxnSpPr>
          <p:cNvPr id="35" name="Straight Connector 34">
            <a:extLst>
              <a:ext uri="{FF2B5EF4-FFF2-40B4-BE49-F238E27FC236}">
                <a16:creationId xmlns:a16="http://schemas.microsoft.com/office/drawing/2014/main" id="{3642EBED-9E4B-6B33-736E-DE6A92447DE8}"/>
              </a:ext>
            </a:extLst>
          </p:cNvPr>
          <p:cNvCxnSpPr>
            <a:cxnSpLocks/>
          </p:cNvCxnSpPr>
          <p:nvPr/>
        </p:nvCxnSpPr>
        <p:spPr>
          <a:xfrm>
            <a:off x="894242" y="3412083"/>
            <a:ext cx="0" cy="310474"/>
          </a:xfrm>
          <a:prstGeom prst="line">
            <a:avLst/>
          </a:prstGeom>
          <a:solidFill>
            <a:schemeClr val="accent1"/>
          </a:solidFill>
          <a:ln w="12700">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BC0EB01-CAA1-B143-85AD-CD32A292A285}"/>
              </a:ext>
            </a:extLst>
          </p:cNvPr>
          <p:cNvSpPr/>
          <p:nvPr/>
        </p:nvSpPr>
        <p:spPr bwMode="auto">
          <a:xfrm>
            <a:off x="843349" y="3349832"/>
            <a:ext cx="124503" cy="1245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38" name="Oval 37">
            <a:extLst>
              <a:ext uri="{FF2B5EF4-FFF2-40B4-BE49-F238E27FC236}">
                <a16:creationId xmlns:a16="http://schemas.microsoft.com/office/drawing/2014/main" id="{A14D2868-B269-1B77-02DF-E56BDFDF3E78}"/>
              </a:ext>
            </a:extLst>
          </p:cNvPr>
          <p:cNvSpPr/>
          <p:nvPr/>
        </p:nvSpPr>
        <p:spPr bwMode="auto">
          <a:xfrm>
            <a:off x="3691190" y="3356988"/>
            <a:ext cx="124503" cy="1245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cxnSp>
        <p:nvCxnSpPr>
          <p:cNvPr id="39" name="Straight Connector 38">
            <a:extLst>
              <a:ext uri="{FF2B5EF4-FFF2-40B4-BE49-F238E27FC236}">
                <a16:creationId xmlns:a16="http://schemas.microsoft.com/office/drawing/2014/main" id="{42EE6654-9A1D-FDCA-6E82-D79A00393294}"/>
              </a:ext>
            </a:extLst>
          </p:cNvPr>
          <p:cNvCxnSpPr>
            <a:cxnSpLocks/>
          </p:cNvCxnSpPr>
          <p:nvPr/>
        </p:nvCxnSpPr>
        <p:spPr>
          <a:xfrm>
            <a:off x="3753441" y="3412083"/>
            <a:ext cx="0" cy="310474"/>
          </a:xfrm>
          <a:prstGeom prst="line">
            <a:avLst/>
          </a:prstGeom>
          <a:solidFill>
            <a:schemeClr val="accent1"/>
          </a:solidFill>
          <a:ln w="12700">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D70FE648-0451-AE05-C1F3-B0A967CE3B87}"/>
              </a:ext>
            </a:extLst>
          </p:cNvPr>
          <p:cNvSpPr/>
          <p:nvPr/>
        </p:nvSpPr>
        <p:spPr bwMode="auto">
          <a:xfrm>
            <a:off x="470935" y="3074324"/>
            <a:ext cx="799029" cy="2713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kern="0" spc="50" dirty="0">
                <a:solidFill>
                  <a:schemeClr val="accent2">
                    <a:lumMod val="25000"/>
                    <a:lumOff val="75000"/>
                  </a:schemeClr>
                </a:solidFill>
                <a:latin typeface="Segoe UI Semilight" panose="020B0402040204020203" pitchFamily="34" charset="0"/>
                <a:cs typeface="Segoe UI Semilight" panose="020B0402040204020203" pitchFamily="34" charset="0"/>
              </a:rPr>
              <a:t>Win</a:t>
            </a:r>
          </a:p>
        </p:txBody>
      </p:sp>
      <p:sp>
        <p:nvSpPr>
          <p:cNvPr id="24" name="Rectangle 23">
            <a:extLst>
              <a:ext uri="{FF2B5EF4-FFF2-40B4-BE49-F238E27FC236}">
                <a16:creationId xmlns:a16="http://schemas.microsoft.com/office/drawing/2014/main" id="{E9693A49-51F1-EB93-2E84-41DC0894DB9C}"/>
              </a:ext>
            </a:extLst>
          </p:cNvPr>
          <p:cNvSpPr/>
          <p:nvPr/>
        </p:nvSpPr>
        <p:spPr bwMode="auto">
          <a:xfrm>
            <a:off x="1428089" y="1773063"/>
            <a:ext cx="1667003" cy="2713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b="1" kern="0" spc="50" dirty="0">
                <a:solidFill>
                  <a:schemeClr val="bg2"/>
                </a:solidFill>
                <a:latin typeface="Segoe UI Semilight" panose="020B0402040204020203" pitchFamily="34" charset="0"/>
                <a:cs typeface="Segoe UI Semilight" panose="020B0402040204020203" pitchFamily="34" charset="0"/>
              </a:rPr>
              <a:t>Spin Wheel A</a:t>
            </a:r>
          </a:p>
        </p:txBody>
      </p:sp>
      <p:sp>
        <p:nvSpPr>
          <p:cNvPr id="41" name="Rectangle 40">
            <a:extLst>
              <a:ext uri="{FF2B5EF4-FFF2-40B4-BE49-F238E27FC236}">
                <a16:creationId xmlns:a16="http://schemas.microsoft.com/office/drawing/2014/main" id="{26098127-5627-A88C-2F23-BF714DA64F99}"/>
              </a:ext>
            </a:extLst>
          </p:cNvPr>
          <p:cNvSpPr/>
          <p:nvPr/>
        </p:nvSpPr>
        <p:spPr bwMode="auto">
          <a:xfrm>
            <a:off x="3353926" y="3076774"/>
            <a:ext cx="799029" cy="2713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kern="0" spc="50" dirty="0">
                <a:solidFill>
                  <a:schemeClr val="bg2">
                    <a:lumMod val="75000"/>
                  </a:schemeClr>
                </a:solidFill>
                <a:latin typeface="Segoe UI Semilight" panose="020B0402040204020203" pitchFamily="34" charset="0"/>
                <a:cs typeface="Segoe UI Semilight" panose="020B0402040204020203" pitchFamily="34" charset="0"/>
              </a:rPr>
              <a:t>Lose</a:t>
            </a:r>
          </a:p>
        </p:txBody>
      </p:sp>
      <p:sp>
        <p:nvSpPr>
          <p:cNvPr id="42" name="Rectangle 41">
            <a:extLst>
              <a:ext uri="{FF2B5EF4-FFF2-40B4-BE49-F238E27FC236}">
                <a16:creationId xmlns:a16="http://schemas.microsoft.com/office/drawing/2014/main" id="{1B5D2DE2-F751-188F-3498-666E50A0E37A}"/>
              </a:ext>
            </a:extLst>
          </p:cNvPr>
          <p:cNvSpPr/>
          <p:nvPr/>
        </p:nvSpPr>
        <p:spPr bwMode="auto">
          <a:xfrm>
            <a:off x="2919938" y="3805814"/>
            <a:ext cx="1667003" cy="2713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kern="0" spc="50" dirty="0">
                <a:solidFill>
                  <a:schemeClr val="accent3"/>
                </a:solidFill>
                <a:latin typeface="Segoe UI Semilight" panose="020B0402040204020203" pitchFamily="34" charset="0"/>
                <a:cs typeface="Segoe UI Semilight" panose="020B0402040204020203" pitchFamily="34" charset="0"/>
              </a:rPr>
              <a:t>No Prize</a:t>
            </a:r>
          </a:p>
        </p:txBody>
      </p:sp>
      <p:cxnSp>
        <p:nvCxnSpPr>
          <p:cNvPr id="43" name="Straight Connector 42">
            <a:extLst>
              <a:ext uri="{FF2B5EF4-FFF2-40B4-BE49-F238E27FC236}">
                <a16:creationId xmlns:a16="http://schemas.microsoft.com/office/drawing/2014/main" id="{3AB49633-FAE9-D1D0-D6E9-4C8587B5ED54}"/>
              </a:ext>
            </a:extLst>
          </p:cNvPr>
          <p:cNvCxnSpPr>
            <a:cxnSpLocks/>
          </p:cNvCxnSpPr>
          <p:nvPr/>
        </p:nvCxnSpPr>
        <p:spPr>
          <a:xfrm>
            <a:off x="5154799" y="3402052"/>
            <a:ext cx="2859199" cy="0"/>
          </a:xfrm>
          <a:prstGeom prst="line">
            <a:avLst/>
          </a:prstGeom>
          <a:solidFill>
            <a:schemeClr val="accent1"/>
          </a:solidFill>
          <a:ln w="12700">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4DA1B75E-C685-EBAE-5EF4-425492154AAC}"/>
              </a:ext>
            </a:extLst>
          </p:cNvPr>
          <p:cNvSpPr/>
          <p:nvPr/>
        </p:nvSpPr>
        <p:spPr bwMode="auto">
          <a:xfrm>
            <a:off x="6488771" y="3339801"/>
            <a:ext cx="124503" cy="1245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cxnSp>
        <p:nvCxnSpPr>
          <p:cNvPr id="45" name="Straight Connector 44">
            <a:extLst>
              <a:ext uri="{FF2B5EF4-FFF2-40B4-BE49-F238E27FC236}">
                <a16:creationId xmlns:a16="http://schemas.microsoft.com/office/drawing/2014/main" id="{FC05E171-66D9-F227-ADB1-3BB0166788AE}"/>
              </a:ext>
            </a:extLst>
          </p:cNvPr>
          <p:cNvCxnSpPr>
            <a:cxnSpLocks/>
            <a:stCxn id="44" idx="4"/>
          </p:cNvCxnSpPr>
          <p:nvPr/>
        </p:nvCxnSpPr>
        <p:spPr>
          <a:xfrm flipV="1">
            <a:off x="6551023" y="1735315"/>
            <a:ext cx="1" cy="1728989"/>
          </a:xfrm>
          <a:prstGeom prst="line">
            <a:avLst/>
          </a:prstGeom>
          <a:solidFill>
            <a:schemeClr val="accent1"/>
          </a:solidFill>
          <a:ln w="12700">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46" name="Picture 45" descr="Icon&#10;&#10;Description automatically generated">
            <a:extLst>
              <a:ext uri="{FF2B5EF4-FFF2-40B4-BE49-F238E27FC236}">
                <a16:creationId xmlns:a16="http://schemas.microsoft.com/office/drawing/2014/main" id="{B6BF4F56-3277-7A36-0CF2-2ED2E8517076}"/>
              </a:ext>
            </a:extLst>
          </p:cNvPr>
          <p:cNvPicPr>
            <a:picLocks noChangeAspect="1"/>
          </p:cNvPicPr>
          <p:nvPr/>
        </p:nvPicPr>
        <p:blipFill>
          <a:blip r:embed="rId3"/>
          <a:stretch>
            <a:fillRect/>
          </a:stretch>
        </p:blipFill>
        <p:spPr>
          <a:xfrm>
            <a:off x="6142357" y="2091431"/>
            <a:ext cx="802340" cy="601755"/>
          </a:xfrm>
          <a:prstGeom prst="rect">
            <a:avLst/>
          </a:prstGeom>
          <a:scene3d>
            <a:camera prst="orthographicFront">
              <a:rot lat="0" lon="0" rev="18000000"/>
            </a:camera>
            <a:lightRig rig="threePt" dir="t"/>
          </a:scene3d>
        </p:spPr>
      </p:pic>
      <p:sp>
        <p:nvSpPr>
          <p:cNvPr id="47" name="Rectangle 46">
            <a:extLst>
              <a:ext uri="{FF2B5EF4-FFF2-40B4-BE49-F238E27FC236}">
                <a16:creationId xmlns:a16="http://schemas.microsoft.com/office/drawing/2014/main" id="{3984AF20-4799-36F5-7EF1-21AB4591DF62}"/>
              </a:ext>
            </a:extLst>
          </p:cNvPr>
          <p:cNvSpPr/>
          <p:nvPr/>
        </p:nvSpPr>
        <p:spPr bwMode="auto">
          <a:xfrm>
            <a:off x="5433552" y="2695037"/>
            <a:ext cx="2417993" cy="2713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kern="0" spc="50" dirty="0">
                <a:solidFill>
                  <a:schemeClr val="bg2"/>
                </a:solidFill>
                <a:latin typeface="Segoe UI Semilight" panose="020B0402040204020203" pitchFamily="34" charset="0"/>
                <a:cs typeface="Segoe UI Semilight" panose="020B0402040204020203" pitchFamily="34" charset="0"/>
              </a:rPr>
              <a:t>10% probability of prize</a:t>
            </a:r>
          </a:p>
        </p:txBody>
      </p:sp>
      <p:cxnSp>
        <p:nvCxnSpPr>
          <p:cNvPr id="48" name="Straight Connector 47">
            <a:extLst>
              <a:ext uri="{FF2B5EF4-FFF2-40B4-BE49-F238E27FC236}">
                <a16:creationId xmlns:a16="http://schemas.microsoft.com/office/drawing/2014/main" id="{A444121B-7D49-7D98-2D5F-6F6EE0E1E9F1}"/>
              </a:ext>
            </a:extLst>
          </p:cNvPr>
          <p:cNvCxnSpPr>
            <a:cxnSpLocks/>
          </p:cNvCxnSpPr>
          <p:nvPr/>
        </p:nvCxnSpPr>
        <p:spPr>
          <a:xfrm>
            <a:off x="5154799" y="3402052"/>
            <a:ext cx="0" cy="310474"/>
          </a:xfrm>
          <a:prstGeom prst="line">
            <a:avLst/>
          </a:prstGeom>
          <a:solidFill>
            <a:schemeClr val="accent1"/>
          </a:solidFill>
          <a:ln w="12700">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8A59AB52-F5EF-9EA8-F40C-2A156DBE70CE}"/>
              </a:ext>
            </a:extLst>
          </p:cNvPr>
          <p:cNvSpPr/>
          <p:nvPr/>
        </p:nvSpPr>
        <p:spPr bwMode="auto">
          <a:xfrm>
            <a:off x="5103906" y="3339801"/>
            <a:ext cx="124503" cy="1245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50" name="Oval 49">
            <a:extLst>
              <a:ext uri="{FF2B5EF4-FFF2-40B4-BE49-F238E27FC236}">
                <a16:creationId xmlns:a16="http://schemas.microsoft.com/office/drawing/2014/main" id="{C2726AD2-C6D2-0385-2EE8-27B8DC2E6C8A}"/>
              </a:ext>
            </a:extLst>
          </p:cNvPr>
          <p:cNvSpPr/>
          <p:nvPr/>
        </p:nvSpPr>
        <p:spPr bwMode="auto">
          <a:xfrm>
            <a:off x="7951747" y="3346957"/>
            <a:ext cx="124503" cy="1245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cxnSp>
        <p:nvCxnSpPr>
          <p:cNvPr id="51" name="Straight Connector 50">
            <a:extLst>
              <a:ext uri="{FF2B5EF4-FFF2-40B4-BE49-F238E27FC236}">
                <a16:creationId xmlns:a16="http://schemas.microsoft.com/office/drawing/2014/main" id="{E7B15A96-9FEA-2637-4F58-68834B1B909F}"/>
              </a:ext>
            </a:extLst>
          </p:cNvPr>
          <p:cNvCxnSpPr>
            <a:cxnSpLocks/>
          </p:cNvCxnSpPr>
          <p:nvPr/>
        </p:nvCxnSpPr>
        <p:spPr>
          <a:xfrm>
            <a:off x="8013998" y="3402052"/>
            <a:ext cx="0" cy="310474"/>
          </a:xfrm>
          <a:prstGeom prst="line">
            <a:avLst/>
          </a:prstGeom>
          <a:solidFill>
            <a:schemeClr val="accent1"/>
          </a:solidFill>
          <a:ln w="12700">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4974E75-CB7C-451B-C9B3-7DC519CD041C}"/>
              </a:ext>
            </a:extLst>
          </p:cNvPr>
          <p:cNvSpPr/>
          <p:nvPr/>
        </p:nvSpPr>
        <p:spPr bwMode="auto">
          <a:xfrm>
            <a:off x="4729837" y="3060674"/>
            <a:ext cx="799029" cy="2713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kern="0" spc="50" dirty="0">
                <a:solidFill>
                  <a:schemeClr val="accent2">
                    <a:lumMod val="25000"/>
                    <a:lumOff val="75000"/>
                  </a:schemeClr>
                </a:solidFill>
                <a:latin typeface="Segoe UI Semilight" panose="020B0402040204020203" pitchFamily="34" charset="0"/>
                <a:cs typeface="Segoe UI Semilight" panose="020B0402040204020203" pitchFamily="34" charset="0"/>
              </a:rPr>
              <a:t>Win</a:t>
            </a:r>
          </a:p>
        </p:txBody>
      </p:sp>
      <p:sp>
        <p:nvSpPr>
          <p:cNvPr id="54" name="Rectangle 53">
            <a:extLst>
              <a:ext uri="{FF2B5EF4-FFF2-40B4-BE49-F238E27FC236}">
                <a16:creationId xmlns:a16="http://schemas.microsoft.com/office/drawing/2014/main" id="{E9A8F7C4-0BA0-291F-7644-05DD5D4500D3}"/>
              </a:ext>
            </a:extLst>
          </p:cNvPr>
          <p:cNvSpPr/>
          <p:nvPr/>
        </p:nvSpPr>
        <p:spPr bwMode="auto">
          <a:xfrm>
            <a:off x="7614483" y="3066743"/>
            <a:ext cx="799029" cy="2713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kern="0" spc="50" dirty="0">
                <a:solidFill>
                  <a:schemeClr val="bg2">
                    <a:lumMod val="75000"/>
                  </a:schemeClr>
                </a:solidFill>
                <a:latin typeface="Segoe UI Semilight" panose="020B0402040204020203" pitchFamily="34" charset="0"/>
                <a:cs typeface="Segoe UI Semilight" panose="020B0402040204020203" pitchFamily="34" charset="0"/>
              </a:rPr>
              <a:t>Lose</a:t>
            </a:r>
          </a:p>
        </p:txBody>
      </p:sp>
      <p:sp>
        <p:nvSpPr>
          <p:cNvPr id="55" name="Rectangle 54">
            <a:extLst>
              <a:ext uri="{FF2B5EF4-FFF2-40B4-BE49-F238E27FC236}">
                <a16:creationId xmlns:a16="http://schemas.microsoft.com/office/drawing/2014/main" id="{B9612195-4475-EF30-BE3E-B9F08AC276E9}"/>
              </a:ext>
            </a:extLst>
          </p:cNvPr>
          <p:cNvSpPr/>
          <p:nvPr/>
        </p:nvSpPr>
        <p:spPr bwMode="auto">
          <a:xfrm>
            <a:off x="7180495" y="3805813"/>
            <a:ext cx="1667003" cy="2713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kern="0" spc="50" dirty="0">
                <a:solidFill>
                  <a:schemeClr val="accent3"/>
                </a:solidFill>
                <a:latin typeface="Segoe UI Semilight" panose="020B0402040204020203" pitchFamily="34" charset="0"/>
                <a:cs typeface="Segoe UI Semilight" panose="020B0402040204020203" pitchFamily="34" charset="0"/>
              </a:rPr>
              <a:t>No Prize</a:t>
            </a:r>
          </a:p>
        </p:txBody>
      </p:sp>
      <p:sp>
        <p:nvSpPr>
          <p:cNvPr id="56" name="Rectangle 55">
            <a:extLst>
              <a:ext uri="{FF2B5EF4-FFF2-40B4-BE49-F238E27FC236}">
                <a16:creationId xmlns:a16="http://schemas.microsoft.com/office/drawing/2014/main" id="{BDBD8A4C-1EF9-203C-D655-DA6EE1204702}"/>
              </a:ext>
            </a:extLst>
          </p:cNvPr>
          <p:cNvSpPr/>
          <p:nvPr/>
        </p:nvSpPr>
        <p:spPr bwMode="auto">
          <a:xfrm>
            <a:off x="4295849" y="3810972"/>
            <a:ext cx="1667003" cy="2713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kern="0" spc="50" dirty="0">
                <a:solidFill>
                  <a:schemeClr val="accent2">
                    <a:lumMod val="25000"/>
                    <a:lumOff val="75000"/>
                  </a:schemeClr>
                </a:solidFill>
                <a:latin typeface="Segoe UI Semilight" panose="020B0402040204020203" pitchFamily="34" charset="0"/>
                <a:cs typeface="Segoe UI Semilight" panose="020B0402040204020203" pitchFamily="34" charset="0"/>
              </a:rPr>
              <a:t>$100 Gift Card</a:t>
            </a:r>
          </a:p>
        </p:txBody>
      </p:sp>
      <p:sp>
        <p:nvSpPr>
          <p:cNvPr id="53" name="Rectangle 52">
            <a:extLst>
              <a:ext uri="{FF2B5EF4-FFF2-40B4-BE49-F238E27FC236}">
                <a16:creationId xmlns:a16="http://schemas.microsoft.com/office/drawing/2014/main" id="{11ACD9E3-6EA5-7515-AAC8-60F3240D2CF7}"/>
              </a:ext>
            </a:extLst>
          </p:cNvPr>
          <p:cNvSpPr/>
          <p:nvPr/>
        </p:nvSpPr>
        <p:spPr bwMode="auto">
          <a:xfrm>
            <a:off x="5688646" y="1763032"/>
            <a:ext cx="1667003" cy="2713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b="1" kern="0" spc="50" dirty="0">
                <a:solidFill>
                  <a:schemeClr val="bg2"/>
                </a:solidFill>
                <a:latin typeface="Segoe UI Semilight" panose="020B0402040204020203" pitchFamily="34" charset="0"/>
                <a:cs typeface="Segoe UI Semilight" panose="020B0402040204020203" pitchFamily="34" charset="0"/>
              </a:rPr>
              <a:t>Spin Wheel B</a:t>
            </a:r>
          </a:p>
        </p:txBody>
      </p:sp>
      <p:sp>
        <p:nvSpPr>
          <p:cNvPr id="57" name="Rectangle 56">
            <a:extLst>
              <a:ext uri="{FF2B5EF4-FFF2-40B4-BE49-F238E27FC236}">
                <a16:creationId xmlns:a16="http://schemas.microsoft.com/office/drawing/2014/main" id="{6AEAE620-860C-61B4-E7BC-B4885AEF67F3}"/>
              </a:ext>
            </a:extLst>
          </p:cNvPr>
          <p:cNvSpPr/>
          <p:nvPr/>
        </p:nvSpPr>
        <p:spPr bwMode="auto">
          <a:xfrm>
            <a:off x="45871" y="4359300"/>
            <a:ext cx="4471853" cy="2713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kern="0" spc="50" dirty="0">
                <a:solidFill>
                  <a:schemeClr val="accent2">
                    <a:lumMod val="25000"/>
                    <a:lumOff val="75000"/>
                  </a:schemeClr>
                </a:solidFill>
                <a:latin typeface="Segoe UI Semilight" panose="020B0402040204020203" pitchFamily="34" charset="0"/>
                <a:cs typeface="Segoe UI Semilight" panose="020B0402040204020203" pitchFamily="34" charset="0"/>
              </a:rPr>
              <a:t>Expected Value of Decision A:</a:t>
            </a:r>
          </a:p>
          <a:p>
            <a:pPr algn="ctr" defTabSz="932293" fontAlgn="base">
              <a:spcBef>
                <a:spcPct val="0"/>
              </a:spcBef>
              <a:spcAft>
                <a:spcPct val="0"/>
              </a:spcAft>
              <a:defRPr/>
            </a:pPr>
            <a:r>
              <a:rPr lang="en-US" sz="1600" kern="0" spc="50" dirty="0">
                <a:solidFill>
                  <a:schemeClr val="accent2">
                    <a:lumMod val="25000"/>
                    <a:lumOff val="75000"/>
                  </a:schemeClr>
                </a:solidFill>
                <a:latin typeface="Segoe UI Semilight" panose="020B0402040204020203" pitchFamily="34" charset="0"/>
                <a:cs typeface="Segoe UI Semilight" panose="020B0402040204020203" pitchFamily="34" charset="0"/>
              </a:rPr>
              <a:t>(75% * $10) = </a:t>
            </a:r>
            <a:r>
              <a:rPr lang="en-US" sz="1600" b="1" kern="0" spc="50" dirty="0">
                <a:solidFill>
                  <a:schemeClr val="accent1"/>
                </a:solidFill>
                <a:latin typeface="Segoe UI Semilight" panose="020B0402040204020203" pitchFamily="34" charset="0"/>
                <a:cs typeface="Segoe UI Semilight" panose="020B0402040204020203" pitchFamily="34" charset="0"/>
              </a:rPr>
              <a:t>$7.50</a:t>
            </a:r>
          </a:p>
        </p:txBody>
      </p:sp>
      <p:sp>
        <p:nvSpPr>
          <p:cNvPr id="58" name="Rectangle 57">
            <a:extLst>
              <a:ext uri="{FF2B5EF4-FFF2-40B4-BE49-F238E27FC236}">
                <a16:creationId xmlns:a16="http://schemas.microsoft.com/office/drawing/2014/main" id="{ED182A82-5606-3F39-0C15-D1EB8AA9FC09}"/>
              </a:ext>
            </a:extLst>
          </p:cNvPr>
          <p:cNvSpPr/>
          <p:nvPr/>
        </p:nvSpPr>
        <p:spPr bwMode="auto">
          <a:xfrm>
            <a:off x="4239211" y="4355347"/>
            <a:ext cx="4623621" cy="2713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kern="0" spc="50" dirty="0">
                <a:solidFill>
                  <a:schemeClr val="accent2">
                    <a:lumMod val="25000"/>
                    <a:lumOff val="75000"/>
                  </a:schemeClr>
                </a:solidFill>
                <a:latin typeface="Segoe UI Semilight" panose="020B0402040204020203" pitchFamily="34" charset="0"/>
                <a:cs typeface="Segoe UI Semilight" panose="020B0402040204020203" pitchFamily="34" charset="0"/>
              </a:rPr>
              <a:t>Expected Value of Decision B:</a:t>
            </a:r>
          </a:p>
          <a:p>
            <a:pPr algn="ctr" defTabSz="932293" fontAlgn="base">
              <a:spcBef>
                <a:spcPct val="0"/>
              </a:spcBef>
              <a:spcAft>
                <a:spcPct val="0"/>
              </a:spcAft>
              <a:defRPr/>
            </a:pPr>
            <a:r>
              <a:rPr lang="en-US" sz="1600" kern="0" spc="50" dirty="0">
                <a:solidFill>
                  <a:schemeClr val="accent2">
                    <a:lumMod val="25000"/>
                    <a:lumOff val="75000"/>
                  </a:schemeClr>
                </a:solidFill>
                <a:latin typeface="Segoe UI Semilight" panose="020B0402040204020203" pitchFamily="34" charset="0"/>
                <a:cs typeface="Segoe UI Semilight" panose="020B0402040204020203" pitchFamily="34" charset="0"/>
              </a:rPr>
              <a:t>(10% * $100) = </a:t>
            </a:r>
            <a:r>
              <a:rPr lang="en-US" sz="1600" b="1" kern="0" spc="50" dirty="0">
                <a:solidFill>
                  <a:schemeClr val="accent1"/>
                </a:solidFill>
                <a:latin typeface="Segoe UI Semilight" panose="020B0402040204020203" pitchFamily="34" charset="0"/>
                <a:cs typeface="Segoe UI Semilight" panose="020B0402040204020203" pitchFamily="34" charset="0"/>
              </a:rPr>
              <a:t>$10.00</a:t>
            </a:r>
          </a:p>
        </p:txBody>
      </p:sp>
    </p:spTree>
    <p:extLst>
      <p:ext uri="{BB962C8B-B14F-4D97-AF65-F5344CB8AC3E}">
        <p14:creationId xmlns:p14="http://schemas.microsoft.com/office/powerpoint/2010/main" val="2629783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8704EEC-D926-85EB-DB65-F9D5D89D9D1D}"/>
              </a:ext>
            </a:extLst>
          </p:cNvPr>
          <p:cNvSpPr txBox="1">
            <a:spLocks/>
          </p:cNvSpPr>
          <p:nvPr/>
        </p:nvSpPr>
        <p:spPr>
          <a:xfrm>
            <a:off x="488934" y="636174"/>
            <a:ext cx="8048481" cy="476147"/>
          </a:xfrm>
          <a:prstGeom prst="rect">
            <a:avLst/>
          </a:prstGeom>
        </p:spPr>
        <p:txBody>
          <a:bodyPr/>
          <a:lstStyle>
            <a:lvl1pPr algn="l" defTabSz="685611" rtl="0" eaLnBrk="1" latinLnBrk="0" hangingPunct="1">
              <a:lnSpc>
                <a:spcPct val="100000"/>
              </a:lnSpc>
              <a:spcBef>
                <a:spcPct val="0"/>
              </a:spcBef>
              <a:buNone/>
              <a:defRPr sz="2800" b="1" kern="1200">
                <a:solidFill>
                  <a:srgbClr val="094E5D"/>
                </a:solidFill>
                <a:latin typeface="+mj-lt"/>
                <a:ea typeface="+mj-ea"/>
                <a:cs typeface="+mj-cs"/>
              </a:defRPr>
            </a:lvl1pPr>
          </a:lstStyle>
          <a:p>
            <a:r>
              <a:rPr lang="en-US" dirty="0">
                <a:solidFill>
                  <a:schemeClr val="bg2"/>
                </a:solidFill>
              </a:rPr>
              <a:t>Do The Math</a:t>
            </a:r>
          </a:p>
        </p:txBody>
      </p:sp>
      <p:sp>
        <p:nvSpPr>
          <p:cNvPr id="3" name="Text Placeholder 3">
            <a:extLst>
              <a:ext uri="{FF2B5EF4-FFF2-40B4-BE49-F238E27FC236}">
                <a16:creationId xmlns:a16="http://schemas.microsoft.com/office/drawing/2014/main" id="{74DA16F3-264B-806B-1084-E5EA3319E4F3}"/>
              </a:ext>
            </a:extLst>
          </p:cNvPr>
          <p:cNvSpPr txBox="1">
            <a:spLocks/>
          </p:cNvSpPr>
          <p:nvPr/>
        </p:nvSpPr>
        <p:spPr>
          <a:xfrm>
            <a:off x="488935" y="398968"/>
            <a:ext cx="8048482" cy="286554"/>
          </a:xfrm>
          <a:prstGeom prst="rect">
            <a:avLst/>
          </a:prstGeom>
        </p:spPr>
        <p:txBody>
          <a:bodyPr/>
          <a:lstStyle>
            <a:lvl1pPr marL="103937" indent="-103937" algn="l" defTabSz="685611"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1994"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1990"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1985"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1981"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31"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37"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043"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849"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50" dirty="0">
                <a:solidFill>
                  <a:schemeClr val="accent1"/>
                </a:solidFill>
              </a:rPr>
              <a:t>WHY QUANTITATIVE METHODS IMPROVE DECISION MAKING</a:t>
            </a:r>
          </a:p>
        </p:txBody>
      </p:sp>
      <p:pic>
        <p:nvPicPr>
          <p:cNvPr id="29" name="Picture 28">
            <a:extLst>
              <a:ext uri="{FF2B5EF4-FFF2-40B4-BE49-F238E27FC236}">
                <a16:creationId xmlns:a16="http://schemas.microsoft.com/office/drawing/2014/main" id="{1AE6A4ED-AAE0-0A38-0450-A15F74682B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176" y="4723158"/>
            <a:ext cx="1181729" cy="389182"/>
          </a:xfrm>
          <a:prstGeom prst="rect">
            <a:avLst/>
          </a:prstGeom>
        </p:spPr>
      </p:pic>
      <p:sp>
        <p:nvSpPr>
          <p:cNvPr id="18" name="Title 1">
            <a:extLst>
              <a:ext uri="{FF2B5EF4-FFF2-40B4-BE49-F238E27FC236}">
                <a16:creationId xmlns:a16="http://schemas.microsoft.com/office/drawing/2014/main" id="{0FC2CD6B-B1C0-C600-905F-07BA03C51E77}"/>
              </a:ext>
            </a:extLst>
          </p:cNvPr>
          <p:cNvSpPr txBox="1">
            <a:spLocks/>
          </p:cNvSpPr>
          <p:nvPr/>
        </p:nvSpPr>
        <p:spPr>
          <a:xfrm>
            <a:off x="6095262" y="3738149"/>
            <a:ext cx="2303988" cy="917665"/>
          </a:xfrm>
          <a:prstGeom prst="rect">
            <a:avLst/>
          </a:prstGeom>
        </p:spPr>
        <p:txBody>
          <a:bodyPr/>
          <a:lstStyle>
            <a:lvl1pPr algn="l" defTabSz="685611" rtl="0" eaLnBrk="1" latinLnBrk="0" hangingPunct="1">
              <a:lnSpc>
                <a:spcPct val="100000"/>
              </a:lnSpc>
              <a:spcBef>
                <a:spcPct val="0"/>
              </a:spcBef>
              <a:buNone/>
              <a:defRPr sz="2800" b="1" kern="1200">
                <a:solidFill>
                  <a:srgbClr val="094E5D"/>
                </a:solidFill>
                <a:latin typeface="+mj-lt"/>
                <a:ea typeface="+mj-ea"/>
                <a:cs typeface="+mj-cs"/>
              </a:defRPr>
            </a:lvl1pPr>
          </a:lstStyle>
          <a:p>
            <a:r>
              <a:rPr lang="en-US" sz="1400" dirty="0">
                <a:solidFill>
                  <a:schemeClr val="bg2"/>
                </a:solidFill>
              </a:rPr>
              <a:t>How to Measure Anything</a:t>
            </a:r>
            <a:br>
              <a:rPr lang="en-US" sz="1400" dirty="0"/>
            </a:br>
            <a:r>
              <a:rPr lang="en-US" sz="1400" dirty="0">
                <a:solidFill>
                  <a:schemeClr val="accent1"/>
                </a:solidFill>
              </a:rPr>
              <a:t>Doug Hubbard</a:t>
            </a:r>
            <a:endParaRPr lang="en-US" sz="1400" dirty="0">
              <a:solidFill>
                <a:schemeClr val="accent2">
                  <a:lumMod val="25000"/>
                  <a:lumOff val="75000"/>
                </a:schemeClr>
              </a:solidFill>
            </a:endParaRPr>
          </a:p>
          <a:p>
            <a:r>
              <a:rPr lang="en-US" sz="1000" dirty="0">
                <a:solidFill>
                  <a:schemeClr val="accent2">
                    <a:lumMod val="25000"/>
                    <a:lumOff val="75000"/>
                  </a:schemeClr>
                </a:solidFill>
                <a:hlinkClick r:id="rId3">
                  <a:extLst>
                    <a:ext uri="{A12FA001-AC4F-418D-AE19-62706E023703}">
                      <ahyp:hlinkClr xmlns:ahyp="http://schemas.microsoft.com/office/drawing/2018/hyperlinkcolor" val="tx"/>
                    </a:ext>
                  </a:extLst>
                </a:hlinkClick>
              </a:rPr>
              <a:t>How To Measure Anything (Amazon)</a:t>
            </a:r>
            <a:endParaRPr lang="en-US" sz="1000" dirty="0">
              <a:solidFill>
                <a:schemeClr val="accent2">
                  <a:lumMod val="25000"/>
                  <a:lumOff val="75000"/>
                </a:schemeClr>
              </a:solidFill>
            </a:endParaRPr>
          </a:p>
        </p:txBody>
      </p:sp>
      <p:pic>
        <p:nvPicPr>
          <p:cNvPr id="6" name="Picture 5">
            <a:extLst>
              <a:ext uri="{FF2B5EF4-FFF2-40B4-BE49-F238E27FC236}">
                <a16:creationId xmlns:a16="http://schemas.microsoft.com/office/drawing/2014/main" id="{748F1100-1441-5DD0-5164-D962A1415A99}"/>
              </a:ext>
            </a:extLst>
          </p:cNvPr>
          <p:cNvPicPr>
            <a:picLocks noChangeAspect="1"/>
          </p:cNvPicPr>
          <p:nvPr/>
        </p:nvPicPr>
        <p:blipFill>
          <a:blip r:embed="rId4"/>
          <a:stretch>
            <a:fillRect/>
          </a:stretch>
        </p:blipFill>
        <p:spPr>
          <a:xfrm>
            <a:off x="6181971" y="1179665"/>
            <a:ext cx="1834794" cy="2477885"/>
          </a:xfrm>
          <a:prstGeom prst="rect">
            <a:avLst/>
          </a:prstGeom>
        </p:spPr>
      </p:pic>
      <p:sp>
        <p:nvSpPr>
          <p:cNvPr id="13" name="Content Placeholder 3">
            <a:extLst>
              <a:ext uri="{FF2B5EF4-FFF2-40B4-BE49-F238E27FC236}">
                <a16:creationId xmlns:a16="http://schemas.microsoft.com/office/drawing/2014/main" id="{888F0E79-BE62-3ABA-4133-499E810D5C91}"/>
              </a:ext>
            </a:extLst>
          </p:cNvPr>
          <p:cNvSpPr txBox="1">
            <a:spLocks/>
          </p:cNvSpPr>
          <p:nvPr/>
        </p:nvSpPr>
        <p:spPr>
          <a:xfrm>
            <a:off x="488934" y="1429605"/>
            <a:ext cx="4817584" cy="2549469"/>
          </a:xfrm>
          <a:prstGeom prst="rect">
            <a:avLst/>
          </a:prstGeom>
        </p:spPr>
        <p:txBody>
          <a:bodyPr vert="horz" lIns="91440" tIns="45720" rIns="91440" bIns="45720" rtlCol="0" anchor="t">
            <a:noAutofit/>
          </a:bodyPr>
          <a:lstStyle>
            <a:lvl1pPr marL="103937" indent="-103937" algn="l" defTabSz="685611"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1994"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1990"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1985"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1981"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31"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37"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043"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849"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lnSpc>
                <a:spcPct val="100000"/>
              </a:lnSpc>
              <a:spcAft>
                <a:spcPts val="600"/>
              </a:spcAft>
              <a:buClr>
                <a:schemeClr val="accent1"/>
              </a:buClr>
              <a:buFont typeface="Wingdings" panose="05000000000000000000" pitchFamily="2" charset="2"/>
              <a:buChar char="ü"/>
            </a:pPr>
            <a:r>
              <a:rPr lang="en-US" sz="1400" dirty="0">
                <a:solidFill>
                  <a:schemeClr val="bg2"/>
                </a:solidFill>
              </a:rPr>
              <a:t>Remove random human errors, inconsistencies &amp; biases</a:t>
            </a:r>
          </a:p>
          <a:p>
            <a:pPr marL="285750" indent="-285750">
              <a:lnSpc>
                <a:spcPct val="100000"/>
              </a:lnSpc>
              <a:spcAft>
                <a:spcPts val="600"/>
              </a:spcAft>
              <a:buClr>
                <a:schemeClr val="accent1"/>
              </a:buClr>
              <a:buFont typeface="Wingdings" panose="05000000000000000000" pitchFamily="2" charset="2"/>
              <a:buChar char="ü"/>
            </a:pPr>
            <a:r>
              <a:rPr lang="en-US" sz="1400" dirty="0">
                <a:solidFill>
                  <a:schemeClr val="bg2"/>
                </a:solidFill>
              </a:rPr>
              <a:t>Craft decision processes with large amounts of data</a:t>
            </a:r>
          </a:p>
          <a:p>
            <a:pPr marL="285750" indent="-285750">
              <a:lnSpc>
                <a:spcPct val="100000"/>
              </a:lnSpc>
              <a:spcAft>
                <a:spcPts val="600"/>
              </a:spcAft>
              <a:buClr>
                <a:schemeClr val="accent1"/>
              </a:buClr>
              <a:buFont typeface="Wingdings" panose="05000000000000000000" pitchFamily="2" charset="2"/>
              <a:buChar char="ü"/>
            </a:pPr>
            <a:r>
              <a:rPr lang="en-US" sz="1400" dirty="0">
                <a:solidFill>
                  <a:schemeClr val="bg2"/>
                </a:solidFill>
              </a:rPr>
              <a:t>Apply well-known math or statistics-based solutions decision problems</a:t>
            </a:r>
          </a:p>
          <a:p>
            <a:pPr marL="285750" indent="-285750">
              <a:lnSpc>
                <a:spcPct val="100000"/>
              </a:lnSpc>
              <a:spcAft>
                <a:spcPts val="600"/>
              </a:spcAft>
              <a:buClr>
                <a:schemeClr val="accent1"/>
              </a:buClr>
              <a:buFont typeface="Wingdings" panose="05000000000000000000" pitchFamily="2" charset="2"/>
              <a:buChar char="ü"/>
            </a:pPr>
            <a:r>
              <a:rPr lang="en-US" sz="1400" dirty="0">
                <a:solidFill>
                  <a:schemeClr val="bg2"/>
                </a:solidFill>
              </a:rPr>
              <a:t>Leverage sophisticated computational methods to solve complex problems (Monte Carlo, AI, ML)</a:t>
            </a:r>
          </a:p>
          <a:p>
            <a:pPr marL="285750" indent="-285750">
              <a:lnSpc>
                <a:spcPct val="100000"/>
              </a:lnSpc>
              <a:spcAft>
                <a:spcPts val="600"/>
              </a:spcAft>
              <a:buClr>
                <a:schemeClr val="accent1"/>
              </a:buClr>
              <a:buFont typeface="Wingdings" panose="05000000000000000000" pitchFamily="2" charset="2"/>
              <a:buChar char="ü"/>
            </a:pPr>
            <a:r>
              <a:rPr lang="en-US" sz="1400" dirty="0">
                <a:solidFill>
                  <a:schemeClr val="bg2"/>
                </a:solidFill>
              </a:rPr>
              <a:t>Allows you to quantify &amp; reduce uncertainty ending up with </a:t>
            </a:r>
            <a:r>
              <a:rPr lang="en-US" sz="1400" dirty="0">
                <a:solidFill>
                  <a:schemeClr val="accent1"/>
                </a:solidFill>
              </a:rPr>
              <a:t>probabilities</a:t>
            </a:r>
            <a:r>
              <a:rPr lang="en-US" sz="1400" dirty="0">
                <a:solidFill>
                  <a:schemeClr val="bg2"/>
                </a:solidFill>
              </a:rPr>
              <a:t> or </a:t>
            </a:r>
            <a:r>
              <a:rPr lang="en-US" sz="1400" dirty="0">
                <a:solidFill>
                  <a:schemeClr val="accent1"/>
                </a:solidFill>
              </a:rPr>
              <a:t>confidence intervals</a:t>
            </a:r>
          </a:p>
        </p:txBody>
      </p:sp>
    </p:spTree>
    <p:extLst>
      <p:ext uri="{BB962C8B-B14F-4D97-AF65-F5344CB8AC3E}">
        <p14:creationId xmlns:p14="http://schemas.microsoft.com/office/powerpoint/2010/main" val="1590078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8704EEC-D926-85EB-DB65-F9D5D89D9D1D}"/>
              </a:ext>
            </a:extLst>
          </p:cNvPr>
          <p:cNvSpPr txBox="1">
            <a:spLocks/>
          </p:cNvSpPr>
          <p:nvPr/>
        </p:nvSpPr>
        <p:spPr>
          <a:xfrm>
            <a:off x="488934" y="636174"/>
            <a:ext cx="8048481" cy="476147"/>
          </a:xfrm>
          <a:prstGeom prst="rect">
            <a:avLst/>
          </a:prstGeom>
        </p:spPr>
        <p:txBody>
          <a:bodyPr/>
          <a:lstStyle>
            <a:lvl1pPr algn="l" defTabSz="685611" rtl="0" eaLnBrk="1" latinLnBrk="0" hangingPunct="1">
              <a:lnSpc>
                <a:spcPct val="100000"/>
              </a:lnSpc>
              <a:spcBef>
                <a:spcPct val="0"/>
              </a:spcBef>
              <a:buNone/>
              <a:defRPr sz="2800" b="1" kern="1200">
                <a:solidFill>
                  <a:srgbClr val="094E5D"/>
                </a:solidFill>
                <a:latin typeface="+mj-lt"/>
                <a:ea typeface="+mj-ea"/>
                <a:cs typeface="+mj-cs"/>
              </a:defRPr>
            </a:lvl1pPr>
          </a:lstStyle>
          <a:p>
            <a:r>
              <a:rPr lang="en-US" dirty="0">
                <a:solidFill>
                  <a:schemeClr val="bg2"/>
                </a:solidFill>
              </a:rPr>
              <a:t>Why Machine Intelligence</a:t>
            </a:r>
          </a:p>
        </p:txBody>
      </p:sp>
      <p:sp>
        <p:nvSpPr>
          <p:cNvPr id="3" name="Text Placeholder 3">
            <a:extLst>
              <a:ext uri="{FF2B5EF4-FFF2-40B4-BE49-F238E27FC236}">
                <a16:creationId xmlns:a16="http://schemas.microsoft.com/office/drawing/2014/main" id="{74DA16F3-264B-806B-1084-E5EA3319E4F3}"/>
              </a:ext>
            </a:extLst>
          </p:cNvPr>
          <p:cNvSpPr txBox="1">
            <a:spLocks/>
          </p:cNvSpPr>
          <p:nvPr/>
        </p:nvSpPr>
        <p:spPr>
          <a:xfrm>
            <a:off x="488935" y="398968"/>
            <a:ext cx="8048482" cy="286554"/>
          </a:xfrm>
          <a:prstGeom prst="rect">
            <a:avLst/>
          </a:prstGeom>
        </p:spPr>
        <p:txBody>
          <a:bodyPr/>
          <a:lstStyle>
            <a:lvl1pPr marL="103937" indent="-103937" algn="l" defTabSz="685611"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1994"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1990"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1985"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1981"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31"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37"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043"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849"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50" dirty="0">
                <a:solidFill>
                  <a:schemeClr val="accent1"/>
                </a:solidFill>
              </a:rPr>
              <a:t>DIGITIZATION OF HUMAN COGNITIVE FUNCTION &amp; CAPABILITIES</a:t>
            </a:r>
          </a:p>
        </p:txBody>
      </p:sp>
      <p:pic>
        <p:nvPicPr>
          <p:cNvPr id="29" name="Picture 28">
            <a:extLst>
              <a:ext uri="{FF2B5EF4-FFF2-40B4-BE49-F238E27FC236}">
                <a16:creationId xmlns:a16="http://schemas.microsoft.com/office/drawing/2014/main" id="{1AE6A4ED-AAE0-0A38-0450-A15F74682B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7176" y="4723158"/>
            <a:ext cx="1181729" cy="389182"/>
          </a:xfrm>
          <a:prstGeom prst="rect">
            <a:avLst/>
          </a:prstGeom>
        </p:spPr>
      </p:pic>
      <p:sp>
        <p:nvSpPr>
          <p:cNvPr id="7" name="Rectangle 6">
            <a:extLst>
              <a:ext uri="{FF2B5EF4-FFF2-40B4-BE49-F238E27FC236}">
                <a16:creationId xmlns:a16="http://schemas.microsoft.com/office/drawing/2014/main" id="{43942A9C-06A2-F5DC-A457-44BB79586004}"/>
              </a:ext>
            </a:extLst>
          </p:cNvPr>
          <p:cNvSpPr/>
          <p:nvPr/>
        </p:nvSpPr>
        <p:spPr>
          <a:xfrm>
            <a:off x="119271" y="1686162"/>
            <a:ext cx="825126" cy="826450"/>
          </a:xfrm>
          <a:prstGeom prst="rect">
            <a:avLst/>
          </a:prstGeom>
          <a:solidFill>
            <a:schemeClr val="accent4"/>
          </a:solidFill>
          <a:ln w="12700" cap="flat" cmpd="sng" algn="ctr">
            <a:noFill/>
            <a:prstDash val="solid"/>
            <a:miter lim="800000"/>
          </a:ln>
          <a:effectLst/>
        </p:spPr>
        <p:txBody>
          <a:bodyPr rtlCol="0" anchor="ctr"/>
          <a:lstStyle/>
          <a:p>
            <a:pPr algn="ctr" defTabSz="228557"/>
            <a:endParaRPr lang="en-US" sz="1200" dirty="0">
              <a:solidFill>
                <a:srgbClr val="E6E4D9"/>
              </a:solidFill>
              <a:latin typeface="Arial Nova" panose="020B0504020202020204" pitchFamily="34" charset="0"/>
            </a:endParaRPr>
          </a:p>
        </p:txBody>
      </p:sp>
      <p:sp>
        <p:nvSpPr>
          <p:cNvPr id="8" name="Rectangle 7">
            <a:extLst>
              <a:ext uri="{FF2B5EF4-FFF2-40B4-BE49-F238E27FC236}">
                <a16:creationId xmlns:a16="http://schemas.microsoft.com/office/drawing/2014/main" id="{BCDF3701-D728-0264-6907-0152C1F66EB8}"/>
              </a:ext>
            </a:extLst>
          </p:cNvPr>
          <p:cNvSpPr/>
          <p:nvPr/>
        </p:nvSpPr>
        <p:spPr>
          <a:xfrm>
            <a:off x="1064830" y="1686161"/>
            <a:ext cx="3181167" cy="826451"/>
          </a:xfrm>
          <a:prstGeom prst="rect">
            <a:avLst/>
          </a:prstGeom>
          <a:solidFill>
            <a:schemeClr val="accent5"/>
          </a:solidFill>
          <a:ln w="12700" cap="flat" cmpd="sng" algn="ctr">
            <a:noFill/>
            <a:prstDash val="solid"/>
            <a:miter lim="800000"/>
          </a:ln>
          <a:effectLst/>
        </p:spPr>
        <p:txBody>
          <a:bodyPr rtlCol="0" anchor="t"/>
          <a:lstStyle/>
          <a:p>
            <a:pPr defTabSz="228557"/>
            <a:r>
              <a:rPr lang="en-US" sz="1600" b="1" dirty="0">
                <a:solidFill>
                  <a:schemeClr val="accent4"/>
                </a:solidFill>
                <a:latin typeface="+mj-lt"/>
              </a:rPr>
              <a:t>Artificial Intelligence</a:t>
            </a:r>
          </a:p>
          <a:p>
            <a:pPr defTabSz="228557"/>
            <a:r>
              <a:rPr lang="en-US" sz="1000" dirty="0">
                <a:solidFill>
                  <a:prstClr val="black"/>
                </a:solidFill>
                <a:latin typeface="+mj-lt"/>
                <a:cs typeface="Segoe UI" panose="020B0502040204020203" pitchFamily="34" charset="0"/>
              </a:rPr>
              <a:t>The ability of machines (computer, robot, phone) to perform tasks that are usually done by humans; in contrast to natural intelligence exhibited by humans</a:t>
            </a:r>
          </a:p>
          <a:p>
            <a:pPr defTabSz="228557"/>
            <a:endParaRPr lang="en-US" sz="800" b="1" dirty="0">
              <a:solidFill>
                <a:schemeClr val="accent4"/>
              </a:solidFill>
              <a:latin typeface="+mj-lt"/>
            </a:endParaRPr>
          </a:p>
        </p:txBody>
      </p:sp>
      <p:sp>
        <p:nvSpPr>
          <p:cNvPr id="10" name="Rectangle 9">
            <a:extLst>
              <a:ext uri="{FF2B5EF4-FFF2-40B4-BE49-F238E27FC236}">
                <a16:creationId xmlns:a16="http://schemas.microsoft.com/office/drawing/2014/main" id="{A5B86139-10F1-8D12-EC2F-AA55662496F6}"/>
              </a:ext>
            </a:extLst>
          </p:cNvPr>
          <p:cNvSpPr/>
          <p:nvPr/>
        </p:nvSpPr>
        <p:spPr>
          <a:xfrm>
            <a:off x="119271" y="2752962"/>
            <a:ext cx="825126" cy="826450"/>
          </a:xfrm>
          <a:prstGeom prst="rect">
            <a:avLst/>
          </a:prstGeom>
          <a:solidFill>
            <a:schemeClr val="accent4"/>
          </a:solidFill>
          <a:ln w="12700" cap="flat" cmpd="sng" algn="ctr">
            <a:noFill/>
            <a:prstDash val="solid"/>
            <a:miter lim="800000"/>
          </a:ln>
          <a:effectLst/>
        </p:spPr>
        <p:txBody>
          <a:bodyPr rtlCol="0" anchor="ctr"/>
          <a:lstStyle/>
          <a:p>
            <a:pPr algn="ctr" defTabSz="228557"/>
            <a:endParaRPr lang="en-US" sz="1200" dirty="0">
              <a:solidFill>
                <a:srgbClr val="E6E4D9"/>
              </a:solidFill>
              <a:latin typeface="Arial Nova" panose="020B0504020202020204" pitchFamily="34" charset="0"/>
            </a:endParaRPr>
          </a:p>
        </p:txBody>
      </p:sp>
      <p:sp>
        <p:nvSpPr>
          <p:cNvPr id="11" name="Rectangle 10">
            <a:extLst>
              <a:ext uri="{FF2B5EF4-FFF2-40B4-BE49-F238E27FC236}">
                <a16:creationId xmlns:a16="http://schemas.microsoft.com/office/drawing/2014/main" id="{DB51143E-6D6D-F27B-F994-275098D6382D}"/>
              </a:ext>
            </a:extLst>
          </p:cNvPr>
          <p:cNvSpPr/>
          <p:nvPr/>
        </p:nvSpPr>
        <p:spPr>
          <a:xfrm>
            <a:off x="1064830" y="2752961"/>
            <a:ext cx="3181167" cy="826451"/>
          </a:xfrm>
          <a:prstGeom prst="rect">
            <a:avLst/>
          </a:prstGeom>
          <a:solidFill>
            <a:schemeClr val="accent5"/>
          </a:solidFill>
          <a:ln w="12700" cap="flat" cmpd="sng" algn="ctr">
            <a:noFill/>
            <a:prstDash val="solid"/>
            <a:miter lim="800000"/>
          </a:ln>
          <a:effectLst/>
        </p:spPr>
        <p:txBody>
          <a:bodyPr rtlCol="0" anchor="t"/>
          <a:lstStyle/>
          <a:p>
            <a:pPr defTabSz="228557"/>
            <a:r>
              <a:rPr lang="en-US" sz="1600" b="1" dirty="0">
                <a:solidFill>
                  <a:schemeClr val="accent4"/>
                </a:solidFill>
                <a:latin typeface="+mj-lt"/>
              </a:rPr>
              <a:t>Statistics</a:t>
            </a:r>
          </a:p>
          <a:p>
            <a:pPr defTabSz="228557"/>
            <a:r>
              <a:rPr lang="en-US" sz="1000" dirty="0">
                <a:solidFill>
                  <a:prstClr val="black"/>
                </a:solidFill>
                <a:latin typeface="+mj-lt"/>
                <a:cs typeface="Segoe UI" panose="020B0502040204020203" pitchFamily="34" charset="0"/>
              </a:rPr>
              <a:t>Paradigm </a:t>
            </a:r>
            <a:r>
              <a:rPr lang="en-US" sz="1000" dirty="0">
                <a:latin typeface="+mj-lt"/>
                <a:cs typeface="Segoe UI" panose="020B0502040204020203" pitchFamily="34" charset="0"/>
              </a:rPr>
              <a:t>concerned with developing and studying methods for collecting, analyzing, interpreting and presenting empirical data</a:t>
            </a:r>
            <a:endParaRPr lang="en-AU" sz="1000" dirty="0">
              <a:solidFill>
                <a:prstClr val="black"/>
              </a:solidFill>
              <a:latin typeface="+mj-lt"/>
              <a:cs typeface="Segoe UI" panose="020B0502040204020203" pitchFamily="34" charset="0"/>
            </a:endParaRPr>
          </a:p>
          <a:p>
            <a:pPr defTabSz="228557"/>
            <a:endParaRPr lang="en-US" sz="800" b="1" dirty="0">
              <a:solidFill>
                <a:schemeClr val="accent4"/>
              </a:solidFill>
              <a:latin typeface="+mj-lt"/>
            </a:endParaRPr>
          </a:p>
        </p:txBody>
      </p:sp>
      <p:sp>
        <p:nvSpPr>
          <p:cNvPr id="13" name="Rectangle 12">
            <a:extLst>
              <a:ext uri="{FF2B5EF4-FFF2-40B4-BE49-F238E27FC236}">
                <a16:creationId xmlns:a16="http://schemas.microsoft.com/office/drawing/2014/main" id="{53E7C2BA-E10C-769D-21A9-1C218DFC0708}"/>
              </a:ext>
            </a:extLst>
          </p:cNvPr>
          <p:cNvSpPr/>
          <p:nvPr/>
        </p:nvSpPr>
        <p:spPr>
          <a:xfrm>
            <a:off x="119271" y="3819762"/>
            <a:ext cx="825126" cy="826450"/>
          </a:xfrm>
          <a:prstGeom prst="rect">
            <a:avLst/>
          </a:prstGeom>
          <a:solidFill>
            <a:schemeClr val="accent4"/>
          </a:solidFill>
          <a:ln w="12700" cap="flat" cmpd="sng" algn="ctr">
            <a:noFill/>
            <a:prstDash val="solid"/>
            <a:miter lim="800000"/>
          </a:ln>
          <a:effectLst/>
        </p:spPr>
        <p:txBody>
          <a:bodyPr rtlCol="0" anchor="ctr"/>
          <a:lstStyle/>
          <a:p>
            <a:pPr algn="ctr" defTabSz="228557"/>
            <a:endParaRPr lang="en-US" sz="1200" dirty="0">
              <a:solidFill>
                <a:srgbClr val="E6E4D9"/>
              </a:solidFill>
              <a:latin typeface="Arial Nova" panose="020B0504020202020204" pitchFamily="34" charset="0"/>
            </a:endParaRPr>
          </a:p>
        </p:txBody>
      </p:sp>
      <p:sp>
        <p:nvSpPr>
          <p:cNvPr id="14" name="Rectangle 13">
            <a:extLst>
              <a:ext uri="{FF2B5EF4-FFF2-40B4-BE49-F238E27FC236}">
                <a16:creationId xmlns:a16="http://schemas.microsoft.com/office/drawing/2014/main" id="{369E2346-4049-BCF9-4079-BC9F83C6B5E6}"/>
              </a:ext>
            </a:extLst>
          </p:cNvPr>
          <p:cNvSpPr/>
          <p:nvPr/>
        </p:nvSpPr>
        <p:spPr>
          <a:xfrm>
            <a:off x="1064830" y="3819761"/>
            <a:ext cx="3181167" cy="826451"/>
          </a:xfrm>
          <a:prstGeom prst="rect">
            <a:avLst/>
          </a:prstGeom>
          <a:solidFill>
            <a:schemeClr val="accent5"/>
          </a:solidFill>
          <a:ln w="12700" cap="flat" cmpd="sng" algn="ctr">
            <a:noFill/>
            <a:prstDash val="solid"/>
            <a:miter lim="800000"/>
          </a:ln>
          <a:effectLst/>
        </p:spPr>
        <p:txBody>
          <a:bodyPr rtlCol="0" anchor="t"/>
          <a:lstStyle/>
          <a:p>
            <a:pPr defTabSz="228557"/>
            <a:r>
              <a:rPr lang="en-US" sz="1600" b="1" dirty="0">
                <a:solidFill>
                  <a:schemeClr val="accent4"/>
                </a:solidFill>
                <a:latin typeface="+mj-lt"/>
              </a:rPr>
              <a:t>Actuarial Science</a:t>
            </a:r>
          </a:p>
          <a:p>
            <a:pPr defTabSz="685783">
              <a:defRPr/>
            </a:pPr>
            <a:r>
              <a:rPr lang="en-US" sz="1000" dirty="0">
                <a:latin typeface="+mj-lt"/>
                <a:cs typeface="Segoe UI" panose="020B0502040204020203" pitchFamily="34" charset="0"/>
              </a:rPr>
              <a:t>Discipline that assesses financial risks in the insurance and finance fields, using mathematical and statistical methods</a:t>
            </a:r>
            <a:endParaRPr lang="en-AU" sz="1000" dirty="0">
              <a:solidFill>
                <a:prstClr val="black"/>
              </a:solidFill>
              <a:latin typeface="+mj-lt"/>
              <a:cs typeface="Segoe UI" panose="020B0502040204020203" pitchFamily="34" charset="0"/>
            </a:endParaRPr>
          </a:p>
        </p:txBody>
      </p:sp>
      <p:sp>
        <p:nvSpPr>
          <p:cNvPr id="16" name="Rectangle 15">
            <a:extLst>
              <a:ext uri="{FF2B5EF4-FFF2-40B4-BE49-F238E27FC236}">
                <a16:creationId xmlns:a16="http://schemas.microsoft.com/office/drawing/2014/main" id="{365B1D93-3503-ACD8-EA5B-01577E3F7E43}"/>
              </a:ext>
            </a:extLst>
          </p:cNvPr>
          <p:cNvSpPr/>
          <p:nvPr/>
        </p:nvSpPr>
        <p:spPr>
          <a:xfrm>
            <a:off x="4572000" y="1686162"/>
            <a:ext cx="825126" cy="826450"/>
          </a:xfrm>
          <a:prstGeom prst="rect">
            <a:avLst/>
          </a:prstGeom>
          <a:solidFill>
            <a:schemeClr val="accent4"/>
          </a:solidFill>
          <a:ln w="12700" cap="flat" cmpd="sng" algn="ctr">
            <a:noFill/>
            <a:prstDash val="solid"/>
            <a:miter lim="800000"/>
          </a:ln>
          <a:effectLst/>
        </p:spPr>
        <p:txBody>
          <a:bodyPr rtlCol="0" anchor="ctr"/>
          <a:lstStyle/>
          <a:p>
            <a:pPr algn="ctr" defTabSz="228557"/>
            <a:endParaRPr lang="en-US" sz="1200" dirty="0">
              <a:solidFill>
                <a:srgbClr val="E6E4D9"/>
              </a:solidFill>
              <a:latin typeface="Arial Nova" panose="020B0504020202020204" pitchFamily="34" charset="0"/>
            </a:endParaRPr>
          </a:p>
        </p:txBody>
      </p:sp>
      <p:sp>
        <p:nvSpPr>
          <p:cNvPr id="17" name="Rectangle 16">
            <a:extLst>
              <a:ext uri="{FF2B5EF4-FFF2-40B4-BE49-F238E27FC236}">
                <a16:creationId xmlns:a16="http://schemas.microsoft.com/office/drawing/2014/main" id="{34BB9239-1FC3-8B36-2F90-D21A67F99FBF}"/>
              </a:ext>
            </a:extLst>
          </p:cNvPr>
          <p:cNvSpPr/>
          <p:nvPr/>
        </p:nvSpPr>
        <p:spPr>
          <a:xfrm>
            <a:off x="5517559" y="1686161"/>
            <a:ext cx="3181167" cy="826451"/>
          </a:xfrm>
          <a:prstGeom prst="rect">
            <a:avLst/>
          </a:prstGeom>
          <a:solidFill>
            <a:schemeClr val="accent5"/>
          </a:solidFill>
          <a:ln w="12700" cap="flat" cmpd="sng" algn="ctr">
            <a:noFill/>
            <a:prstDash val="solid"/>
            <a:miter lim="800000"/>
          </a:ln>
          <a:effectLst/>
        </p:spPr>
        <p:txBody>
          <a:bodyPr rtlCol="0" anchor="t"/>
          <a:lstStyle/>
          <a:p>
            <a:pPr defTabSz="228557"/>
            <a:r>
              <a:rPr lang="en-US" sz="1600" b="1" dirty="0">
                <a:solidFill>
                  <a:schemeClr val="accent4"/>
                </a:solidFill>
                <a:latin typeface="+mj-lt"/>
              </a:rPr>
              <a:t>Machine Learning</a:t>
            </a:r>
          </a:p>
          <a:p>
            <a:pPr defTabSz="228557"/>
            <a:r>
              <a:rPr lang="en-US" sz="1000" dirty="0">
                <a:latin typeface="+mj-lt"/>
                <a:cs typeface="Segoe UI" panose="020B0502040204020203" pitchFamily="34" charset="0"/>
              </a:rPr>
              <a:t>Study of computer algorithms that can improve automatically through experience and using data</a:t>
            </a:r>
            <a:endParaRPr lang="en-US" sz="1000" b="1" dirty="0">
              <a:solidFill>
                <a:schemeClr val="accent4"/>
              </a:solidFill>
              <a:latin typeface="+mj-lt"/>
            </a:endParaRPr>
          </a:p>
        </p:txBody>
      </p:sp>
      <p:sp>
        <p:nvSpPr>
          <p:cNvPr id="19" name="Rectangle 18">
            <a:extLst>
              <a:ext uri="{FF2B5EF4-FFF2-40B4-BE49-F238E27FC236}">
                <a16:creationId xmlns:a16="http://schemas.microsoft.com/office/drawing/2014/main" id="{94AC0DD0-1F4B-E35A-F5BA-DDC477CBE879}"/>
              </a:ext>
            </a:extLst>
          </p:cNvPr>
          <p:cNvSpPr/>
          <p:nvPr/>
        </p:nvSpPr>
        <p:spPr>
          <a:xfrm>
            <a:off x="4572000" y="2752962"/>
            <a:ext cx="825126" cy="826450"/>
          </a:xfrm>
          <a:prstGeom prst="rect">
            <a:avLst/>
          </a:prstGeom>
          <a:solidFill>
            <a:schemeClr val="accent4"/>
          </a:solidFill>
          <a:ln w="12700" cap="flat" cmpd="sng" algn="ctr">
            <a:noFill/>
            <a:prstDash val="solid"/>
            <a:miter lim="800000"/>
          </a:ln>
          <a:effectLst/>
        </p:spPr>
        <p:txBody>
          <a:bodyPr rtlCol="0" anchor="ctr"/>
          <a:lstStyle/>
          <a:p>
            <a:pPr algn="ctr" defTabSz="228557"/>
            <a:endParaRPr lang="en-US" sz="1200" dirty="0">
              <a:solidFill>
                <a:srgbClr val="E6E4D9"/>
              </a:solidFill>
              <a:latin typeface="Arial Nova" panose="020B0504020202020204" pitchFamily="34" charset="0"/>
            </a:endParaRPr>
          </a:p>
        </p:txBody>
      </p:sp>
      <p:sp>
        <p:nvSpPr>
          <p:cNvPr id="20" name="Rectangle 19">
            <a:extLst>
              <a:ext uri="{FF2B5EF4-FFF2-40B4-BE49-F238E27FC236}">
                <a16:creationId xmlns:a16="http://schemas.microsoft.com/office/drawing/2014/main" id="{899BE552-F274-0B9E-D117-F0713DA39BB5}"/>
              </a:ext>
            </a:extLst>
          </p:cNvPr>
          <p:cNvSpPr/>
          <p:nvPr/>
        </p:nvSpPr>
        <p:spPr>
          <a:xfrm>
            <a:off x="5517559" y="2752961"/>
            <a:ext cx="3181167" cy="826451"/>
          </a:xfrm>
          <a:prstGeom prst="rect">
            <a:avLst/>
          </a:prstGeom>
          <a:solidFill>
            <a:schemeClr val="accent5"/>
          </a:solidFill>
          <a:ln w="12700" cap="flat" cmpd="sng" algn="ctr">
            <a:noFill/>
            <a:prstDash val="solid"/>
            <a:miter lim="800000"/>
          </a:ln>
          <a:effectLst/>
        </p:spPr>
        <p:txBody>
          <a:bodyPr rtlCol="0" anchor="t"/>
          <a:lstStyle/>
          <a:p>
            <a:pPr defTabSz="228557"/>
            <a:r>
              <a:rPr lang="en-US" sz="1600" b="1" dirty="0">
                <a:solidFill>
                  <a:schemeClr val="accent4"/>
                </a:solidFill>
                <a:latin typeface="+mj-lt"/>
              </a:rPr>
              <a:t>Monte Carlo Simulations</a:t>
            </a:r>
          </a:p>
          <a:p>
            <a:pPr defTabSz="228557"/>
            <a:r>
              <a:rPr lang="en-US" sz="1000" dirty="0">
                <a:solidFill>
                  <a:prstClr val="black"/>
                </a:solidFill>
                <a:latin typeface="+mj-lt"/>
                <a:cs typeface="Segoe UI" panose="020B0502040204020203" pitchFamily="34" charset="0"/>
              </a:rPr>
              <a:t>Repeated random sampling to estimate the possible outcomes. Used to perform many simulations to arrive at a probability of a set of events occurring</a:t>
            </a:r>
            <a:endParaRPr lang="en-AU" sz="1000" b="1" dirty="0">
              <a:solidFill>
                <a:prstClr val="black"/>
              </a:solidFill>
              <a:latin typeface="+mj-lt"/>
              <a:cs typeface="Segoe UI" panose="020B0502040204020203" pitchFamily="34" charset="0"/>
            </a:endParaRPr>
          </a:p>
          <a:p>
            <a:pPr defTabSz="228557"/>
            <a:endParaRPr lang="en-US" sz="800" b="1" dirty="0">
              <a:solidFill>
                <a:schemeClr val="accent4"/>
              </a:solidFill>
              <a:latin typeface="+mj-lt"/>
            </a:endParaRPr>
          </a:p>
        </p:txBody>
      </p:sp>
      <p:sp>
        <p:nvSpPr>
          <p:cNvPr id="22" name="Rectangle 21">
            <a:extLst>
              <a:ext uri="{FF2B5EF4-FFF2-40B4-BE49-F238E27FC236}">
                <a16:creationId xmlns:a16="http://schemas.microsoft.com/office/drawing/2014/main" id="{5BBE6AB4-FACC-8607-FB5A-051B9B103678}"/>
              </a:ext>
            </a:extLst>
          </p:cNvPr>
          <p:cNvSpPr/>
          <p:nvPr/>
        </p:nvSpPr>
        <p:spPr>
          <a:xfrm>
            <a:off x="4572000" y="3819762"/>
            <a:ext cx="825126" cy="826450"/>
          </a:xfrm>
          <a:prstGeom prst="rect">
            <a:avLst/>
          </a:prstGeom>
          <a:solidFill>
            <a:schemeClr val="accent4"/>
          </a:solidFill>
          <a:ln w="12700" cap="flat" cmpd="sng" algn="ctr">
            <a:noFill/>
            <a:prstDash val="solid"/>
            <a:miter lim="800000"/>
          </a:ln>
          <a:effectLst/>
        </p:spPr>
        <p:txBody>
          <a:bodyPr rtlCol="0" anchor="ctr"/>
          <a:lstStyle/>
          <a:p>
            <a:pPr algn="ctr" defTabSz="228557"/>
            <a:endParaRPr lang="en-US" sz="1200" dirty="0">
              <a:solidFill>
                <a:srgbClr val="E6E4D9"/>
              </a:solidFill>
              <a:latin typeface="Arial Nova" panose="020B0504020202020204" pitchFamily="34" charset="0"/>
            </a:endParaRPr>
          </a:p>
        </p:txBody>
      </p:sp>
      <p:sp>
        <p:nvSpPr>
          <p:cNvPr id="23" name="Rectangle 22">
            <a:extLst>
              <a:ext uri="{FF2B5EF4-FFF2-40B4-BE49-F238E27FC236}">
                <a16:creationId xmlns:a16="http://schemas.microsoft.com/office/drawing/2014/main" id="{6FA3B6DC-492B-9073-A5EA-CC3761037B20}"/>
              </a:ext>
            </a:extLst>
          </p:cNvPr>
          <p:cNvSpPr/>
          <p:nvPr/>
        </p:nvSpPr>
        <p:spPr>
          <a:xfrm>
            <a:off x="5517559" y="3819761"/>
            <a:ext cx="3181167" cy="826451"/>
          </a:xfrm>
          <a:prstGeom prst="rect">
            <a:avLst/>
          </a:prstGeom>
          <a:solidFill>
            <a:schemeClr val="accent5"/>
          </a:solidFill>
          <a:ln w="12700" cap="flat" cmpd="sng" algn="ctr">
            <a:noFill/>
            <a:prstDash val="solid"/>
            <a:miter lim="800000"/>
          </a:ln>
          <a:effectLst/>
        </p:spPr>
        <p:txBody>
          <a:bodyPr rtlCol="0" anchor="t"/>
          <a:lstStyle/>
          <a:p>
            <a:pPr defTabSz="228557"/>
            <a:r>
              <a:rPr lang="en-US" sz="1600" b="1" dirty="0">
                <a:solidFill>
                  <a:schemeClr val="accent4"/>
                </a:solidFill>
                <a:latin typeface="+mj-lt"/>
              </a:rPr>
              <a:t>Quantitative Management</a:t>
            </a:r>
          </a:p>
          <a:p>
            <a:pPr defTabSz="685783">
              <a:defRPr/>
            </a:pPr>
            <a:r>
              <a:rPr lang="en-US" sz="1000" dirty="0">
                <a:latin typeface="+mj-lt"/>
                <a:cs typeface="Segoe UI" panose="020B0502040204020203" pitchFamily="34" charset="0"/>
              </a:rPr>
              <a:t>Field of coalescing, gathering and interpreting then applying numerical data to the operation of the organization or business</a:t>
            </a:r>
            <a:endParaRPr lang="en-AU" sz="1000" dirty="0">
              <a:solidFill>
                <a:prstClr val="black"/>
              </a:solidFill>
              <a:latin typeface="+mj-lt"/>
              <a:cs typeface="Segoe UI" panose="020B0502040204020203" pitchFamily="34" charset="0"/>
            </a:endParaRPr>
          </a:p>
        </p:txBody>
      </p:sp>
      <p:pic>
        <p:nvPicPr>
          <p:cNvPr id="6" name="Graphic 5">
            <a:extLst>
              <a:ext uri="{FF2B5EF4-FFF2-40B4-BE49-F238E27FC236}">
                <a16:creationId xmlns:a16="http://schemas.microsoft.com/office/drawing/2014/main" id="{7CCDB502-CED4-FA5F-3C42-B4AFA6556F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2901" y="1870786"/>
            <a:ext cx="457200" cy="457200"/>
          </a:xfrm>
          <a:prstGeom prst="rect">
            <a:avLst/>
          </a:prstGeom>
        </p:spPr>
      </p:pic>
      <p:pic>
        <p:nvPicPr>
          <p:cNvPr id="26" name="Graphic 25">
            <a:extLst>
              <a:ext uri="{FF2B5EF4-FFF2-40B4-BE49-F238E27FC236}">
                <a16:creationId xmlns:a16="http://schemas.microsoft.com/office/drawing/2014/main" id="{21761ED2-AF9C-89B0-998C-4DCADEB2F3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55963" y="1871028"/>
            <a:ext cx="457200" cy="457200"/>
          </a:xfrm>
          <a:prstGeom prst="rect">
            <a:avLst/>
          </a:prstGeom>
        </p:spPr>
      </p:pic>
      <p:pic>
        <p:nvPicPr>
          <p:cNvPr id="28" name="Graphic 27">
            <a:extLst>
              <a:ext uri="{FF2B5EF4-FFF2-40B4-BE49-F238E27FC236}">
                <a16:creationId xmlns:a16="http://schemas.microsoft.com/office/drawing/2014/main" id="{373420E7-187A-67AA-0D2C-4B63AB6DC87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2901" y="4004386"/>
            <a:ext cx="457200" cy="457200"/>
          </a:xfrm>
          <a:prstGeom prst="rect">
            <a:avLst/>
          </a:prstGeom>
        </p:spPr>
      </p:pic>
      <p:pic>
        <p:nvPicPr>
          <p:cNvPr id="31" name="Graphic 30">
            <a:extLst>
              <a:ext uri="{FF2B5EF4-FFF2-40B4-BE49-F238E27FC236}">
                <a16:creationId xmlns:a16="http://schemas.microsoft.com/office/drawing/2014/main" id="{929C751D-F7CF-7505-9449-0CA4AE15762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55963" y="2963007"/>
            <a:ext cx="457200" cy="457200"/>
          </a:xfrm>
          <a:prstGeom prst="rect">
            <a:avLst/>
          </a:prstGeom>
        </p:spPr>
      </p:pic>
      <p:pic>
        <p:nvPicPr>
          <p:cNvPr id="33" name="Graphic 32">
            <a:extLst>
              <a:ext uri="{FF2B5EF4-FFF2-40B4-BE49-F238E27FC236}">
                <a16:creationId xmlns:a16="http://schemas.microsoft.com/office/drawing/2014/main" id="{FF3A6782-2303-4269-24EB-2119A47CC52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2901" y="2937586"/>
            <a:ext cx="457200" cy="457200"/>
          </a:xfrm>
          <a:prstGeom prst="rect">
            <a:avLst/>
          </a:prstGeom>
        </p:spPr>
      </p:pic>
      <p:pic>
        <p:nvPicPr>
          <p:cNvPr id="35" name="Graphic 34">
            <a:extLst>
              <a:ext uri="{FF2B5EF4-FFF2-40B4-BE49-F238E27FC236}">
                <a16:creationId xmlns:a16="http://schemas.microsoft.com/office/drawing/2014/main" id="{048DD2A0-CC32-630B-C293-4723233A5C0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55963" y="4004386"/>
            <a:ext cx="457200" cy="457200"/>
          </a:xfrm>
          <a:prstGeom prst="rect">
            <a:avLst/>
          </a:prstGeom>
        </p:spPr>
      </p:pic>
    </p:spTree>
    <p:extLst>
      <p:ext uri="{BB962C8B-B14F-4D97-AF65-F5344CB8AC3E}">
        <p14:creationId xmlns:p14="http://schemas.microsoft.com/office/powerpoint/2010/main" val="1447779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8704EEC-D926-85EB-DB65-F9D5D89D9D1D}"/>
              </a:ext>
            </a:extLst>
          </p:cNvPr>
          <p:cNvSpPr txBox="1">
            <a:spLocks/>
          </p:cNvSpPr>
          <p:nvPr/>
        </p:nvSpPr>
        <p:spPr>
          <a:xfrm>
            <a:off x="488934" y="636174"/>
            <a:ext cx="8209792" cy="476147"/>
          </a:xfrm>
          <a:prstGeom prst="rect">
            <a:avLst/>
          </a:prstGeom>
        </p:spPr>
        <p:txBody>
          <a:bodyPr/>
          <a:lstStyle>
            <a:lvl1pPr algn="l" defTabSz="685611" rtl="0" eaLnBrk="1" latinLnBrk="0" hangingPunct="1">
              <a:lnSpc>
                <a:spcPct val="100000"/>
              </a:lnSpc>
              <a:spcBef>
                <a:spcPct val="0"/>
              </a:spcBef>
              <a:buNone/>
              <a:defRPr sz="2800" b="1" kern="1200">
                <a:solidFill>
                  <a:srgbClr val="094E5D"/>
                </a:solidFill>
                <a:latin typeface="+mj-lt"/>
                <a:ea typeface="+mj-ea"/>
                <a:cs typeface="+mj-cs"/>
              </a:defRPr>
            </a:lvl1pPr>
          </a:lstStyle>
          <a:p>
            <a:r>
              <a:rPr lang="en-US" dirty="0">
                <a:solidFill>
                  <a:schemeClr val="bg2"/>
                </a:solidFill>
              </a:rPr>
              <a:t>AI &amp; ML Models – Learning Process</a:t>
            </a:r>
          </a:p>
        </p:txBody>
      </p:sp>
      <p:sp>
        <p:nvSpPr>
          <p:cNvPr id="3" name="Text Placeholder 3">
            <a:extLst>
              <a:ext uri="{FF2B5EF4-FFF2-40B4-BE49-F238E27FC236}">
                <a16:creationId xmlns:a16="http://schemas.microsoft.com/office/drawing/2014/main" id="{74DA16F3-264B-806B-1084-E5EA3319E4F3}"/>
              </a:ext>
            </a:extLst>
          </p:cNvPr>
          <p:cNvSpPr txBox="1">
            <a:spLocks/>
          </p:cNvSpPr>
          <p:nvPr/>
        </p:nvSpPr>
        <p:spPr>
          <a:xfrm>
            <a:off x="488935" y="398968"/>
            <a:ext cx="8048482" cy="286554"/>
          </a:xfrm>
          <a:prstGeom prst="rect">
            <a:avLst/>
          </a:prstGeom>
        </p:spPr>
        <p:txBody>
          <a:bodyPr/>
          <a:lstStyle>
            <a:lvl1pPr marL="103937" indent="-103937" algn="l" defTabSz="685611"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1994"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1990"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1985"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1981"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31"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37"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043"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849"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50" dirty="0">
                <a:solidFill>
                  <a:schemeClr val="accent1"/>
                </a:solidFill>
              </a:rPr>
              <a:t>THE SIMPLIFIED ITERATIVE PROCESS OF CREATING AI &amp; ML MODELS</a:t>
            </a:r>
          </a:p>
        </p:txBody>
      </p:sp>
      <p:pic>
        <p:nvPicPr>
          <p:cNvPr id="29" name="Picture 28">
            <a:extLst>
              <a:ext uri="{FF2B5EF4-FFF2-40B4-BE49-F238E27FC236}">
                <a16:creationId xmlns:a16="http://schemas.microsoft.com/office/drawing/2014/main" id="{1AE6A4ED-AAE0-0A38-0450-A15F74682B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176" y="4723158"/>
            <a:ext cx="1181729" cy="389182"/>
          </a:xfrm>
          <a:prstGeom prst="rect">
            <a:avLst/>
          </a:prstGeom>
        </p:spPr>
      </p:pic>
      <p:pic>
        <p:nvPicPr>
          <p:cNvPr id="58370" name="Picture 2" descr="person using pencil">
            <a:extLst>
              <a:ext uri="{FF2B5EF4-FFF2-40B4-BE49-F238E27FC236}">
                <a16:creationId xmlns:a16="http://schemas.microsoft.com/office/drawing/2014/main" id="{9BE287F3-958E-8E5A-189E-3C26A7E9F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605" y="1492214"/>
            <a:ext cx="2758757" cy="1839929"/>
          </a:xfrm>
          <a:prstGeom prst="rect">
            <a:avLst/>
          </a:prstGeom>
          <a:noFill/>
          <a:extLst>
            <a:ext uri="{909E8E84-426E-40DD-AFC4-6F175D3DCCD1}">
              <a14:hiddenFill xmlns:a14="http://schemas.microsoft.com/office/drawing/2010/main">
                <a:solidFill>
                  <a:srgbClr val="FFFFFF"/>
                </a:solidFill>
              </a14:hiddenFill>
            </a:ext>
          </a:extLst>
        </p:spPr>
      </p:pic>
      <p:pic>
        <p:nvPicPr>
          <p:cNvPr id="58372" name="Picture 4" descr="man and woman sitting on chairs">
            <a:extLst>
              <a:ext uri="{FF2B5EF4-FFF2-40B4-BE49-F238E27FC236}">
                <a16:creationId xmlns:a16="http://schemas.microsoft.com/office/drawing/2014/main" id="{D9B0D81F-C998-6FB4-C56E-F8F10BF95F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800" y="1504228"/>
            <a:ext cx="2938770" cy="1827916"/>
          </a:xfrm>
          <a:prstGeom prst="rect">
            <a:avLst/>
          </a:prstGeom>
          <a:noFill/>
          <a:extLst>
            <a:ext uri="{909E8E84-426E-40DD-AFC4-6F175D3DCCD1}">
              <a14:hiddenFill xmlns:a14="http://schemas.microsoft.com/office/drawing/2010/main">
                <a:solidFill>
                  <a:srgbClr val="FFFFFF"/>
                </a:solidFill>
              </a14:hiddenFill>
            </a:ext>
          </a:extLst>
        </p:spPr>
      </p:pic>
      <p:pic>
        <p:nvPicPr>
          <p:cNvPr id="58374" name="Picture 6" descr="group of fresh graduates students throwing their academic hat in the air">
            <a:extLst>
              <a:ext uri="{FF2B5EF4-FFF2-40B4-BE49-F238E27FC236}">
                <a16:creationId xmlns:a16="http://schemas.microsoft.com/office/drawing/2014/main" id="{F9D1669D-C4E4-B95C-A705-3D546CF178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0397" y="1492215"/>
            <a:ext cx="2758757" cy="183992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BFD4AD0A-A1A4-F671-E36F-D34DEB5A5377}"/>
              </a:ext>
            </a:extLst>
          </p:cNvPr>
          <p:cNvSpPr txBox="1"/>
          <p:nvPr/>
        </p:nvSpPr>
        <p:spPr>
          <a:xfrm>
            <a:off x="66664" y="3412746"/>
            <a:ext cx="3079524" cy="1246495"/>
          </a:xfrm>
          <a:prstGeom prst="rect">
            <a:avLst/>
          </a:prstGeom>
          <a:noFill/>
        </p:spPr>
        <p:txBody>
          <a:bodyPr wrap="square" rtlCol="0">
            <a:spAutoFit/>
          </a:bodyPr>
          <a:lstStyle/>
          <a:p>
            <a:pPr marL="285750" indent="-285750" algn="l">
              <a:buClr>
                <a:schemeClr val="accent1"/>
              </a:buClr>
              <a:buFont typeface="Wingdings" pitchFamily="2" charset="2"/>
              <a:buChar char="v"/>
            </a:pPr>
            <a:r>
              <a:rPr lang="en-US" sz="1500" dirty="0">
                <a:solidFill>
                  <a:schemeClr val="bg2"/>
                </a:solidFill>
              </a:rPr>
              <a:t>Create corpus of data examples</a:t>
            </a:r>
          </a:p>
          <a:p>
            <a:pPr marL="285750" indent="-285750" algn="l">
              <a:buClr>
                <a:schemeClr val="accent1"/>
              </a:buClr>
              <a:buFont typeface="Wingdings" pitchFamily="2" charset="2"/>
              <a:buChar char="v"/>
            </a:pPr>
            <a:r>
              <a:rPr lang="en-US" sz="1500" dirty="0">
                <a:solidFill>
                  <a:schemeClr val="bg2"/>
                </a:solidFill>
              </a:rPr>
              <a:t>Allocate a “teacher” (algorithm)</a:t>
            </a:r>
          </a:p>
          <a:p>
            <a:pPr marL="285750" indent="-285750" algn="l">
              <a:buClr>
                <a:schemeClr val="accent1"/>
              </a:buClr>
              <a:buFont typeface="Wingdings" pitchFamily="2" charset="2"/>
              <a:buChar char="v"/>
            </a:pPr>
            <a:r>
              <a:rPr lang="en-US" sz="1500" dirty="0">
                <a:solidFill>
                  <a:schemeClr val="bg2"/>
                </a:solidFill>
              </a:rPr>
              <a:t>Provide teacher with guidelines (hyperparameters)</a:t>
            </a:r>
          </a:p>
          <a:p>
            <a:pPr marL="285750" indent="-285750" algn="l">
              <a:buClr>
                <a:schemeClr val="accent1"/>
              </a:buClr>
              <a:buFont typeface="Wingdings" pitchFamily="2" charset="2"/>
              <a:buChar char="v"/>
            </a:pPr>
            <a:r>
              <a:rPr lang="en-US" sz="1500" dirty="0">
                <a:solidFill>
                  <a:schemeClr val="bg2"/>
                </a:solidFill>
              </a:rPr>
              <a:t>Model learns from examples</a:t>
            </a:r>
          </a:p>
        </p:txBody>
      </p:sp>
      <p:sp>
        <p:nvSpPr>
          <p:cNvPr id="30" name="TextBox 29">
            <a:extLst>
              <a:ext uri="{FF2B5EF4-FFF2-40B4-BE49-F238E27FC236}">
                <a16:creationId xmlns:a16="http://schemas.microsoft.com/office/drawing/2014/main" id="{B42590E5-66F2-E494-920F-35FAE895F30A}"/>
              </a:ext>
            </a:extLst>
          </p:cNvPr>
          <p:cNvSpPr txBox="1"/>
          <p:nvPr/>
        </p:nvSpPr>
        <p:spPr>
          <a:xfrm>
            <a:off x="3065570" y="3412746"/>
            <a:ext cx="3079524" cy="784830"/>
          </a:xfrm>
          <a:prstGeom prst="rect">
            <a:avLst/>
          </a:prstGeom>
          <a:noFill/>
        </p:spPr>
        <p:txBody>
          <a:bodyPr wrap="square" rtlCol="0">
            <a:spAutoFit/>
          </a:bodyPr>
          <a:lstStyle/>
          <a:p>
            <a:pPr marL="285750" indent="-285750" algn="l">
              <a:buClr>
                <a:schemeClr val="accent1"/>
              </a:buClr>
              <a:buFont typeface="Wingdings" pitchFamily="2" charset="2"/>
              <a:buChar char="v"/>
            </a:pPr>
            <a:r>
              <a:rPr lang="en-US" sz="1500" dirty="0">
                <a:solidFill>
                  <a:schemeClr val="bg2"/>
                </a:solidFill>
              </a:rPr>
              <a:t>Give the model a test</a:t>
            </a:r>
          </a:p>
          <a:p>
            <a:pPr marL="285750" indent="-285750" algn="l">
              <a:buClr>
                <a:schemeClr val="accent1"/>
              </a:buClr>
              <a:buFont typeface="Wingdings" pitchFamily="2" charset="2"/>
              <a:buChar char="v"/>
            </a:pPr>
            <a:r>
              <a:rPr lang="en-US" sz="1500" dirty="0">
                <a:solidFill>
                  <a:schemeClr val="bg2"/>
                </a:solidFill>
              </a:rPr>
              <a:t>Score the test (evaluate the model)</a:t>
            </a:r>
          </a:p>
        </p:txBody>
      </p:sp>
      <p:sp>
        <p:nvSpPr>
          <p:cNvPr id="32" name="TextBox 31">
            <a:extLst>
              <a:ext uri="{FF2B5EF4-FFF2-40B4-BE49-F238E27FC236}">
                <a16:creationId xmlns:a16="http://schemas.microsoft.com/office/drawing/2014/main" id="{A2265CEA-B08A-7DF7-6448-2980A04E0A35}"/>
              </a:ext>
            </a:extLst>
          </p:cNvPr>
          <p:cNvSpPr txBox="1"/>
          <p:nvPr/>
        </p:nvSpPr>
        <p:spPr>
          <a:xfrm>
            <a:off x="6064476" y="3412746"/>
            <a:ext cx="3079524" cy="553998"/>
          </a:xfrm>
          <a:prstGeom prst="rect">
            <a:avLst/>
          </a:prstGeom>
          <a:noFill/>
        </p:spPr>
        <p:txBody>
          <a:bodyPr wrap="square" rtlCol="0">
            <a:spAutoFit/>
          </a:bodyPr>
          <a:lstStyle/>
          <a:p>
            <a:pPr marL="285750" indent="-285750" algn="l">
              <a:buClr>
                <a:schemeClr val="accent1"/>
              </a:buClr>
              <a:buFont typeface="Wingdings" pitchFamily="2" charset="2"/>
              <a:buChar char="v"/>
            </a:pPr>
            <a:r>
              <a:rPr lang="en-US" sz="1500" dirty="0">
                <a:solidFill>
                  <a:schemeClr val="bg2"/>
                </a:solidFill>
              </a:rPr>
              <a:t>Model “graduates”</a:t>
            </a:r>
          </a:p>
          <a:p>
            <a:pPr marL="285750" indent="-285750" algn="l">
              <a:buClr>
                <a:schemeClr val="accent1"/>
              </a:buClr>
              <a:buFont typeface="Wingdings" pitchFamily="2" charset="2"/>
              <a:buChar char="v"/>
            </a:pPr>
            <a:r>
              <a:rPr lang="en-US" sz="1500" dirty="0">
                <a:solidFill>
                  <a:schemeClr val="bg2"/>
                </a:solidFill>
              </a:rPr>
              <a:t>Promoted to interpret new data</a:t>
            </a:r>
          </a:p>
        </p:txBody>
      </p:sp>
    </p:spTree>
    <p:extLst>
      <p:ext uri="{BB962C8B-B14F-4D97-AF65-F5344CB8AC3E}">
        <p14:creationId xmlns:p14="http://schemas.microsoft.com/office/powerpoint/2010/main" val="54888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8704EEC-D926-85EB-DB65-F9D5D89D9D1D}"/>
              </a:ext>
            </a:extLst>
          </p:cNvPr>
          <p:cNvSpPr txBox="1">
            <a:spLocks/>
          </p:cNvSpPr>
          <p:nvPr/>
        </p:nvSpPr>
        <p:spPr>
          <a:xfrm>
            <a:off x="488934" y="636174"/>
            <a:ext cx="8209792" cy="476147"/>
          </a:xfrm>
          <a:prstGeom prst="rect">
            <a:avLst/>
          </a:prstGeom>
        </p:spPr>
        <p:txBody>
          <a:bodyPr/>
          <a:lstStyle>
            <a:lvl1pPr algn="l" defTabSz="685611" rtl="0" eaLnBrk="1" latinLnBrk="0" hangingPunct="1">
              <a:lnSpc>
                <a:spcPct val="100000"/>
              </a:lnSpc>
              <a:spcBef>
                <a:spcPct val="0"/>
              </a:spcBef>
              <a:buNone/>
              <a:defRPr sz="2800" b="1" kern="1200">
                <a:solidFill>
                  <a:srgbClr val="094E5D"/>
                </a:solidFill>
                <a:latin typeface="+mj-lt"/>
                <a:ea typeface="+mj-ea"/>
                <a:cs typeface="+mj-cs"/>
              </a:defRPr>
            </a:lvl1pPr>
          </a:lstStyle>
          <a:p>
            <a:r>
              <a:rPr lang="en-US" dirty="0">
                <a:solidFill>
                  <a:schemeClr val="bg2"/>
                </a:solidFill>
              </a:rPr>
              <a:t>Introducing The AI &amp; ML Decision Expert </a:t>
            </a:r>
          </a:p>
        </p:txBody>
      </p:sp>
      <p:sp>
        <p:nvSpPr>
          <p:cNvPr id="3" name="Text Placeholder 3">
            <a:extLst>
              <a:ext uri="{FF2B5EF4-FFF2-40B4-BE49-F238E27FC236}">
                <a16:creationId xmlns:a16="http://schemas.microsoft.com/office/drawing/2014/main" id="{74DA16F3-264B-806B-1084-E5EA3319E4F3}"/>
              </a:ext>
            </a:extLst>
          </p:cNvPr>
          <p:cNvSpPr txBox="1">
            <a:spLocks/>
          </p:cNvSpPr>
          <p:nvPr/>
        </p:nvSpPr>
        <p:spPr>
          <a:xfrm>
            <a:off x="488935" y="398968"/>
            <a:ext cx="8048482" cy="286554"/>
          </a:xfrm>
          <a:prstGeom prst="rect">
            <a:avLst/>
          </a:prstGeom>
        </p:spPr>
        <p:txBody>
          <a:bodyPr/>
          <a:lstStyle>
            <a:lvl1pPr marL="103937" indent="-103937" algn="l" defTabSz="685611"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1994"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1990"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1985"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1981"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31"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37"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043"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849"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50" dirty="0">
                <a:solidFill>
                  <a:schemeClr val="accent1"/>
                </a:solidFill>
              </a:rPr>
              <a:t>THE ITERATIVE PROCESS OF AI &amp; ML</a:t>
            </a:r>
          </a:p>
        </p:txBody>
      </p:sp>
      <p:pic>
        <p:nvPicPr>
          <p:cNvPr id="29" name="Picture 28">
            <a:extLst>
              <a:ext uri="{FF2B5EF4-FFF2-40B4-BE49-F238E27FC236}">
                <a16:creationId xmlns:a16="http://schemas.microsoft.com/office/drawing/2014/main" id="{1AE6A4ED-AAE0-0A38-0450-A15F74682B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176" y="4723158"/>
            <a:ext cx="1181729" cy="389182"/>
          </a:xfrm>
          <a:prstGeom prst="rect">
            <a:avLst/>
          </a:prstGeom>
        </p:spPr>
      </p:pic>
      <p:sp>
        <p:nvSpPr>
          <p:cNvPr id="12" name="TextBox 11">
            <a:extLst>
              <a:ext uri="{FF2B5EF4-FFF2-40B4-BE49-F238E27FC236}">
                <a16:creationId xmlns:a16="http://schemas.microsoft.com/office/drawing/2014/main" id="{99B6BC3E-13BC-641B-D8F3-72742E8E0E10}"/>
              </a:ext>
            </a:extLst>
          </p:cNvPr>
          <p:cNvSpPr txBox="1"/>
          <p:nvPr/>
        </p:nvSpPr>
        <p:spPr>
          <a:xfrm>
            <a:off x="3411109" y="1362601"/>
            <a:ext cx="5732891" cy="3785652"/>
          </a:xfrm>
          <a:prstGeom prst="rect">
            <a:avLst/>
          </a:prstGeom>
          <a:noFill/>
        </p:spPr>
        <p:txBody>
          <a:bodyPr wrap="square" rtlCol="0">
            <a:spAutoFit/>
          </a:bodyPr>
          <a:lstStyle/>
          <a:p>
            <a:pPr marL="285750" indent="-285750" algn="l">
              <a:buClr>
                <a:schemeClr val="accent1"/>
              </a:buClr>
              <a:buFont typeface="Wingdings" pitchFamily="2" charset="2"/>
              <a:buChar char="ü"/>
            </a:pPr>
            <a:r>
              <a:rPr lang="en-US" sz="1600" dirty="0">
                <a:solidFill>
                  <a:schemeClr val="bg2"/>
                </a:solidFill>
              </a:rPr>
              <a:t>After training you have an “expert” (model) that can help make decisions</a:t>
            </a:r>
          </a:p>
          <a:p>
            <a:pPr marL="285750" indent="-285750" algn="l">
              <a:buClr>
                <a:schemeClr val="accent1"/>
              </a:buClr>
              <a:buFont typeface="Wingdings" pitchFamily="2" charset="2"/>
              <a:buChar char="ü"/>
            </a:pPr>
            <a:r>
              <a:rPr lang="en-US" sz="1600" dirty="0">
                <a:solidFill>
                  <a:schemeClr val="bg2"/>
                </a:solidFill>
              </a:rPr>
              <a:t>The model processed </a:t>
            </a:r>
            <a:r>
              <a:rPr lang="en-US" sz="1600" dirty="0">
                <a:solidFill>
                  <a:schemeClr val="accent1"/>
                </a:solidFill>
              </a:rPr>
              <a:t>all the large data </a:t>
            </a:r>
            <a:r>
              <a:rPr lang="en-US" sz="1600" dirty="0">
                <a:solidFill>
                  <a:schemeClr val="bg2"/>
                </a:solidFill>
              </a:rPr>
              <a:t>it was presented</a:t>
            </a:r>
          </a:p>
          <a:p>
            <a:pPr marL="285750" indent="-285750" algn="l">
              <a:buClr>
                <a:schemeClr val="accent1"/>
              </a:buClr>
              <a:buFont typeface="Wingdings" pitchFamily="2" charset="2"/>
              <a:buChar char="ü"/>
            </a:pPr>
            <a:r>
              <a:rPr lang="en-US" sz="1600" dirty="0">
                <a:solidFill>
                  <a:schemeClr val="bg2"/>
                </a:solidFill>
              </a:rPr>
              <a:t>The interactions between data was done by AI &amp; ML, uncovering any </a:t>
            </a:r>
            <a:r>
              <a:rPr lang="en-US" sz="1600" dirty="0">
                <a:solidFill>
                  <a:schemeClr val="accent1"/>
                </a:solidFill>
              </a:rPr>
              <a:t>hidden information</a:t>
            </a:r>
          </a:p>
          <a:p>
            <a:pPr marL="285750" indent="-285750" algn="l">
              <a:buClr>
                <a:schemeClr val="accent1"/>
              </a:buClr>
              <a:buFont typeface="Wingdings" pitchFamily="2" charset="2"/>
              <a:buChar char="ü"/>
            </a:pPr>
            <a:r>
              <a:rPr lang="en-US" sz="1600" dirty="0">
                <a:solidFill>
                  <a:schemeClr val="bg2"/>
                </a:solidFill>
              </a:rPr>
              <a:t>The </a:t>
            </a:r>
            <a:r>
              <a:rPr lang="en-US" sz="1600" dirty="0">
                <a:solidFill>
                  <a:schemeClr val="accent1"/>
                </a:solidFill>
              </a:rPr>
              <a:t>complex mathematics &amp; statistics </a:t>
            </a:r>
            <a:r>
              <a:rPr lang="en-US" sz="1600" dirty="0">
                <a:solidFill>
                  <a:schemeClr val="bg2"/>
                </a:solidFill>
              </a:rPr>
              <a:t>was done by AI &amp; ML</a:t>
            </a:r>
          </a:p>
          <a:p>
            <a:pPr marL="285750" indent="-285750" algn="l">
              <a:buClr>
                <a:schemeClr val="accent1"/>
              </a:buClr>
              <a:buFont typeface="Wingdings" pitchFamily="2" charset="2"/>
              <a:buChar char="ü"/>
            </a:pPr>
            <a:r>
              <a:rPr lang="en-US" sz="1600" dirty="0">
                <a:solidFill>
                  <a:schemeClr val="bg2"/>
                </a:solidFill>
              </a:rPr>
              <a:t>The model will </a:t>
            </a:r>
            <a:r>
              <a:rPr lang="en-US" sz="1600" dirty="0">
                <a:solidFill>
                  <a:schemeClr val="accent1"/>
                </a:solidFill>
              </a:rPr>
              <a:t>consistently</a:t>
            </a:r>
            <a:r>
              <a:rPr lang="en-US" sz="1600" dirty="0">
                <a:solidFill>
                  <a:schemeClr val="bg2"/>
                </a:solidFill>
              </a:rPr>
              <a:t> output same </a:t>
            </a:r>
            <a:r>
              <a:rPr lang="en-US" sz="1600" dirty="0">
                <a:solidFill>
                  <a:schemeClr val="accent1"/>
                </a:solidFill>
              </a:rPr>
              <a:t>probabilistic(*) </a:t>
            </a:r>
            <a:r>
              <a:rPr lang="en-US" sz="1600" dirty="0">
                <a:solidFill>
                  <a:schemeClr val="bg2"/>
                </a:solidFill>
              </a:rPr>
              <a:t>result with the same data provided</a:t>
            </a:r>
          </a:p>
          <a:p>
            <a:pPr marL="285750" indent="-285750" algn="l">
              <a:buClr>
                <a:schemeClr val="accent1"/>
              </a:buClr>
              <a:buFont typeface="Wingdings" pitchFamily="2" charset="2"/>
              <a:buChar char="ü"/>
            </a:pPr>
            <a:r>
              <a:rPr lang="en-US" sz="1600" dirty="0">
                <a:solidFill>
                  <a:schemeClr val="bg2"/>
                </a:solidFill>
              </a:rPr>
              <a:t>Can </a:t>
            </a:r>
            <a:r>
              <a:rPr lang="en-US" sz="1600" dirty="0">
                <a:solidFill>
                  <a:schemeClr val="accent1"/>
                </a:solidFill>
              </a:rPr>
              <a:t>materialize “decision rules” </a:t>
            </a:r>
            <a:r>
              <a:rPr lang="en-US" sz="1600" dirty="0">
                <a:solidFill>
                  <a:schemeClr val="bg2"/>
                </a:solidFill>
              </a:rPr>
              <a:t>models</a:t>
            </a:r>
          </a:p>
          <a:p>
            <a:pPr marL="285750" indent="-285750" algn="l">
              <a:buClr>
                <a:schemeClr val="accent1"/>
              </a:buClr>
              <a:buFont typeface="Wingdings" pitchFamily="2" charset="2"/>
              <a:buChar char="ü"/>
            </a:pPr>
            <a:r>
              <a:rPr lang="en-US" sz="1600" dirty="0">
                <a:solidFill>
                  <a:schemeClr val="bg2"/>
                </a:solidFill>
              </a:rPr>
              <a:t>The “expert” can be interviewed and “explain” how it arrived at any result</a:t>
            </a:r>
          </a:p>
          <a:p>
            <a:pPr marL="285750" indent="-285750" algn="l">
              <a:buClr>
                <a:schemeClr val="accent1"/>
              </a:buClr>
              <a:buFont typeface="Wingdings" pitchFamily="2" charset="2"/>
              <a:buChar char="ü"/>
            </a:pPr>
            <a:r>
              <a:rPr lang="en-US" sz="1600" dirty="0">
                <a:solidFill>
                  <a:schemeClr val="accent1"/>
                </a:solidFill>
              </a:rPr>
              <a:t>Combine multiple “experts” </a:t>
            </a:r>
            <a:r>
              <a:rPr lang="en-US" sz="1600" dirty="0">
                <a:solidFill>
                  <a:schemeClr val="bg2"/>
                </a:solidFill>
              </a:rPr>
              <a:t>(ensemble) to perform meta decisions</a:t>
            </a:r>
          </a:p>
          <a:p>
            <a:pPr marL="285750" indent="-285750" algn="l">
              <a:buClr>
                <a:schemeClr val="accent1"/>
              </a:buClr>
              <a:buFont typeface="Wingdings" pitchFamily="2" charset="2"/>
              <a:buChar char="ü"/>
            </a:pPr>
            <a:r>
              <a:rPr lang="en-US" sz="1600" dirty="0">
                <a:solidFill>
                  <a:schemeClr val="bg2"/>
                </a:solidFill>
              </a:rPr>
              <a:t>The ”expert” constantly learns and adapts to the environment and new data</a:t>
            </a:r>
          </a:p>
        </p:txBody>
      </p:sp>
      <p:pic>
        <p:nvPicPr>
          <p:cNvPr id="5122" name="Picture 2" descr="man in black suit jacket figurine">
            <a:extLst>
              <a:ext uri="{FF2B5EF4-FFF2-40B4-BE49-F238E27FC236}">
                <a16:creationId xmlns:a16="http://schemas.microsoft.com/office/drawing/2014/main" id="{3D5C5F6C-C7DC-CE92-84DF-6923879599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321" y="1362601"/>
            <a:ext cx="3005247" cy="2004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896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8704EEC-D926-85EB-DB65-F9D5D89D9D1D}"/>
              </a:ext>
            </a:extLst>
          </p:cNvPr>
          <p:cNvSpPr txBox="1">
            <a:spLocks/>
          </p:cNvSpPr>
          <p:nvPr/>
        </p:nvSpPr>
        <p:spPr>
          <a:xfrm>
            <a:off x="488934" y="636174"/>
            <a:ext cx="8209792" cy="476147"/>
          </a:xfrm>
          <a:prstGeom prst="rect">
            <a:avLst/>
          </a:prstGeom>
        </p:spPr>
        <p:txBody>
          <a:bodyPr/>
          <a:lstStyle>
            <a:lvl1pPr algn="l" defTabSz="685611" rtl="0" eaLnBrk="1" latinLnBrk="0" hangingPunct="1">
              <a:lnSpc>
                <a:spcPct val="100000"/>
              </a:lnSpc>
              <a:spcBef>
                <a:spcPct val="0"/>
              </a:spcBef>
              <a:buNone/>
              <a:defRPr sz="2800" b="1" kern="1200">
                <a:solidFill>
                  <a:srgbClr val="094E5D"/>
                </a:solidFill>
                <a:latin typeface="+mj-lt"/>
                <a:ea typeface="+mj-ea"/>
                <a:cs typeface="+mj-cs"/>
              </a:defRPr>
            </a:lvl1pPr>
          </a:lstStyle>
          <a:p>
            <a:r>
              <a:rPr lang="en-US" dirty="0">
                <a:solidFill>
                  <a:schemeClr val="bg2"/>
                </a:solidFill>
              </a:rPr>
              <a:t>Value of Probabilistic Decision “Experts” </a:t>
            </a:r>
          </a:p>
        </p:txBody>
      </p:sp>
      <p:sp>
        <p:nvSpPr>
          <p:cNvPr id="3" name="Text Placeholder 3">
            <a:extLst>
              <a:ext uri="{FF2B5EF4-FFF2-40B4-BE49-F238E27FC236}">
                <a16:creationId xmlns:a16="http://schemas.microsoft.com/office/drawing/2014/main" id="{74DA16F3-264B-806B-1084-E5EA3319E4F3}"/>
              </a:ext>
            </a:extLst>
          </p:cNvPr>
          <p:cNvSpPr txBox="1">
            <a:spLocks/>
          </p:cNvSpPr>
          <p:nvPr/>
        </p:nvSpPr>
        <p:spPr>
          <a:xfrm>
            <a:off x="488935" y="398968"/>
            <a:ext cx="8048482" cy="286554"/>
          </a:xfrm>
          <a:prstGeom prst="rect">
            <a:avLst/>
          </a:prstGeom>
        </p:spPr>
        <p:txBody>
          <a:bodyPr/>
          <a:lstStyle>
            <a:lvl1pPr marL="103937" indent="-103937" algn="l" defTabSz="685611"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1994"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1990"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1985"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1981"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31"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37"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043"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849"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50" dirty="0">
                <a:solidFill>
                  <a:schemeClr val="accent1"/>
                </a:solidFill>
              </a:rPr>
              <a:t>WHY PROBALISTIC AI &amp; ML MODELS MAKE GOOD DECISION “EXPERTS”</a:t>
            </a:r>
          </a:p>
        </p:txBody>
      </p:sp>
      <p:pic>
        <p:nvPicPr>
          <p:cNvPr id="29" name="Picture 28">
            <a:extLst>
              <a:ext uri="{FF2B5EF4-FFF2-40B4-BE49-F238E27FC236}">
                <a16:creationId xmlns:a16="http://schemas.microsoft.com/office/drawing/2014/main" id="{1AE6A4ED-AAE0-0A38-0450-A15F74682B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176" y="4723158"/>
            <a:ext cx="1181729" cy="389182"/>
          </a:xfrm>
          <a:prstGeom prst="rect">
            <a:avLst/>
          </a:prstGeom>
        </p:spPr>
      </p:pic>
      <p:pic>
        <p:nvPicPr>
          <p:cNvPr id="7" name="Picture 4" descr="Image result for index card">
            <a:extLst>
              <a:ext uri="{FF2B5EF4-FFF2-40B4-BE49-F238E27FC236}">
                <a16:creationId xmlns:a16="http://schemas.microsoft.com/office/drawing/2014/main" id="{669BC3E0-CA4A-E6EF-C5FA-84E2D0E08870}"/>
              </a:ext>
            </a:extLst>
          </p:cNvPr>
          <p:cNvPicPr>
            <a:picLocks noChangeAspect="1" noChangeArrowheads="1"/>
          </p:cNvPicPr>
          <p:nvPr/>
        </p:nvPicPr>
        <p:blipFill>
          <a:blip r:embed="rId3">
            <a:alphaModFix amt="88000"/>
            <a:extLst>
              <a:ext uri="{28A0092B-C50C-407E-A947-70E740481C1C}">
                <a14:useLocalDpi xmlns:a14="http://schemas.microsoft.com/office/drawing/2010/main"/>
              </a:ext>
            </a:extLst>
          </a:blip>
          <a:srcRect/>
          <a:stretch>
            <a:fillRect/>
          </a:stretch>
        </p:blipFill>
        <p:spPr bwMode="auto">
          <a:xfrm>
            <a:off x="305314" y="1925315"/>
            <a:ext cx="3988388" cy="2312795"/>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A2E9DCE-EB82-597C-710A-055079FD7874}"/>
              </a:ext>
            </a:extLst>
          </p:cNvPr>
          <p:cNvSpPr/>
          <p:nvPr/>
        </p:nvSpPr>
        <p:spPr>
          <a:xfrm>
            <a:off x="305315" y="1920357"/>
            <a:ext cx="3988387" cy="523220"/>
          </a:xfrm>
          <a:prstGeom prst="rect">
            <a:avLst/>
          </a:prstGeom>
        </p:spPr>
        <p:txBody>
          <a:bodyPr wrap="square">
            <a:spAutoFit/>
          </a:bodyPr>
          <a:lstStyle/>
          <a:p>
            <a:r>
              <a:rPr lang="en-US" sz="1400" b="1" dirty="0">
                <a:solidFill>
                  <a:schemeClr val="accent1"/>
                </a:solidFill>
                <a:latin typeface="+mj-lt"/>
                <a:ea typeface="Segoe UI Symbol" panose="020B0502040204020203" pitchFamily="34" charset="0"/>
                <a:cs typeface="Apple Chancery" panose="03020702040506060504" pitchFamily="66" charset="-79"/>
              </a:rPr>
              <a:t>IF</a:t>
            </a:r>
            <a:r>
              <a:rPr lang="en-US" sz="1400" dirty="0">
                <a:latin typeface="+mj-lt"/>
                <a:ea typeface="Segoe UI Symbol" panose="020B0502040204020203" pitchFamily="34" charset="0"/>
                <a:cs typeface="Apple Chancery" panose="03020702040506060504" pitchFamily="66" charset="-79"/>
              </a:rPr>
              <a:t> age between 18-20 &amp; gender is male</a:t>
            </a:r>
          </a:p>
          <a:p>
            <a:r>
              <a:rPr lang="en-US" sz="1400" b="1" dirty="0">
                <a:solidFill>
                  <a:schemeClr val="accent1"/>
                </a:solidFill>
                <a:latin typeface="+mj-lt"/>
                <a:ea typeface="Segoe UI Symbol" panose="020B0502040204020203" pitchFamily="34" charset="0"/>
                <a:cs typeface="Apple Chancery" panose="03020702040506060504" pitchFamily="66" charset="-79"/>
              </a:rPr>
              <a:t>THEN</a:t>
            </a:r>
            <a:r>
              <a:rPr lang="en-US" sz="1400" dirty="0">
                <a:latin typeface="+mj-lt"/>
                <a:ea typeface="Segoe UI Symbol" panose="020B0502040204020203" pitchFamily="34" charset="0"/>
                <a:cs typeface="Apple Chancery" panose="03020702040506060504" pitchFamily="66" charset="-79"/>
              </a:rPr>
              <a:t> </a:t>
            </a:r>
            <a:r>
              <a:rPr lang="en-US" sz="1400" b="1" u="sng" dirty="0">
                <a:latin typeface="+mj-lt"/>
                <a:ea typeface="Segoe UI Symbol" panose="020B0502040204020203" pitchFamily="34" charset="0"/>
                <a:cs typeface="Apple Chancery" panose="03020702040506060504" pitchFamily="66" charset="-79"/>
              </a:rPr>
              <a:t>prediction: arrest (within 2 years)</a:t>
            </a:r>
          </a:p>
        </p:txBody>
      </p:sp>
      <p:sp>
        <p:nvSpPr>
          <p:cNvPr id="10" name="Rectangle 9">
            <a:extLst>
              <a:ext uri="{FF2B5EF4-FFF2-40B4-BE49-F238E27FC236}">
                <a16:creationId xmlns:a16="http://schemas.microsoft.com/office/drawing/2014/main" id="{9C9FAF2E-EACD-DD66-A302-E435F87BC6C0}"/>
              </a:ext>
            </a:extLst>
          </p:cNvPr>
          <p:cNvSpPr/>
          <p:nvPr/>
        </p:nvSpPr>
        <p:spPr>
          <a:xfrm>
            <a:off x="305314" y="1273477"/>
            <a:ext cx="3988387" cy="485723"/>
          </a:xfrm>
          <a:prstGeom prst="rect">
            <a:avLst/>
          </a:prstGeom>
          <a:solidFill>
            <a:srgbClr val="073B45">
              <a:alpha val="60000"/>
            </a:srgbClr>
          </a:solidFill>
          <a:ln w="12700" cap="flat" cmpd="sng" algn="ctr">
            <a:noFill/>
            <a:prstDash val="solid"/>
            <a:miter lim="800000"/>
          </a:ln>
          <a:effectLst/>
        </p:spPr>
        <p:txBody>
          <a:bodyPr rtlCol="0" anchor="ctr"/>
          <a:lstStyle/>
          <a:p>
            <a:pPr algn="ctr" defTabSz="914400"/>
            <a:r>
              <a:rPr lang="en-US" sz="1200" dirty="0">
                <a:solidFill>
                  <a:srgbClr val="E6E4D9"/>
                </a:solidFill>
                <a:latin typeface="Arial Nova" panose="020B0504020202020204" pitchFamily="34" charset="0"/>
              </a:rPr>
              <a:t>Craft Elegant Decision Rules</a:t>
            </a:r>
          </a:p>
        </p:txBody>
      </p:sp>
      <p:sp>
        <p:nvSpPr>
          <p:cNvPr id="13" name="Rectangle 12">
            <a:extLst>
              <a:ext uri="{FF2B5EF4-FFF2-40B4-BE49-F238E27FC236}">
                <a16:creationId xmlns:a16="http://schemas.microsoft.com/office/drawing/2014/main" id="{37440114-EFCD-2BD4-57F3-3DB611196E2C}"/>
              </a:ext>
            </a:extLst>
          </p:cNvPr>
          <p:cNvSpPr/>
          <p:nvPr/>
        </p:nvSpPr>
        <p:spPr>
          <a:xfrm>
            <a:off x="241704" y="4209863"/>
            <a:ext cx="4051997" cy="553998"/>
          </a:xfrm>
          <a:prstGeom prst="rect">
            <a:avLst/>
          </a:prstGeom>
        </p:spPr>
        <p:txBody>
          <a:bodyPr wrap="square">
            <a:spAutoFit/>
          </a:bodyPr>
          <a:lstStyle/>
          <a:p>
            <a:r>
              <a:rPr lang="en-US" sz="1000" dirty="0">
                <a:solidFill>
                  <a:schemeClr val="accent1"/>
                </a:solidFill>
              </a:rPr>
              <a:t>“</a:t>
            </a:r>
            <a:r>
              <a:rPr lang="en-US" sz="1000" b="1" dirty="0">
                <a:solidFill>
                  <a:schemeClr val="accent1"/>
                </a:solidFill>
              </a:rPr>
              <a:t>Stop Explaining Black Box Machine Learning Models for High Stakes</a:t>
            </a:r>
          </a:p>
          <a:p>
            <a:r>
              <a:rPr lang="en-US" sz="1000" b="1" dirty="0">
                <a:solidFill>
                  <a:schemeClr val="accent1"/>
                </a:solidFill>
              </a:rPr>
              <a:t>Decisions and Use Interpretable Models Instead” - </a:t>
            </a:r>
            <a:r>
              <a:rPr lang="en-US" sz="1000" dirty="0">
                <a:solidFill>
                  <a:schemeClr val="accent1"/>
                </a:solidFill>
              </a:rPr>
              <a:t>Cynthia Rudin</a:t>
            </a:r>
          </a:p>
          <a:p>
            <a:r>
              <a:rPr lang="en-US" sz="1000" dirty="0">
                <a:solidFill>
                  <a:schemeClr val="accent2">
                    <a:lumMod val="25000"/>
                    <a:lumOff val="75000"/>
                  </a:schemeClr>
                </a:solidFill>
                <a:hlinkClick r:id="rId4">
                  <a:extLst>
                    <a:ext uri="{A12FA001-AC4F-418D-AE19-62706E023703}">
                      <ahyp:hlinkClr xmlns:ahyp="http://schemas.microsoft.com/office/drawing/2018/hyperlinkcolor" val="tx"/>
                    </a:ext>
                  </a:extLst>
                </a:hlinkClick>
              </a:rPr>
              <a:t>https://arxiv.org/abs/1811.10154</a:t>
            </a:r>
            <a:endParaRPr lang="en-US" sz="1000" dirty="0">
              <a:solidFill>
                <a:schemeClr val="accent2">
                  <a:lumMod val="25000"/>
                  <a:lumOff val="75000"/>
                </a:schemeClr>
              </a:solidFill>
            </a:endParaRPr>
          </a:p>
        </p:txBody>
      </p:sp>
      <p:sp>
        <p:nvSpPr>
          <p:cNvPr id="14" name="Rectangle 13">
            <a:extLst>
              <a:ext uri="{FF2B5EF4-FFF2-40B4-BE49-F238E27FC236}">
                <a16:creationId xmlns:a16="http://schemas.microsoft.com/office/drawing/2014/main" id="{8E3DC938-9BEB-43CA-9FE2-E2110EE3E622}"/>
              </a:ext>
            </a:extLst>
          </p:cNvPr>
          <p:cNvSpPr/>
          <p:nvPr/>
        </p:nvSpPr>
        <p:spPr>
          <a:xfrm>
            <a:off x="4710339" y="1273477"/>
            <a:ext cx="3988387" cy="485723"/>
          </a:xfrm>
          <a:prstGeom prst="rect">
            <a:avLst/>
          </a:prstGeom>
          <a:solidFill>
            <a:srgbClr val="073B45">
              <a:alpha val="60000"/>
            </a:srgbClr>
          </a:solidFill>
          <a:ln w="12700" cap="flat" cmpd="sng" algn="ctr">
            <a:noFill/>
            <a:prstDash val="solid"/>
            <a:miter lim="800000"/>
          </a:ln>
          <a:effectLst/>
        </p:spPr>
        <p:txBody>
          <a:bodyPr rtlCol="0" anchor="ctr"/>
          <a:lstStyle/>
          <a:p>
            <a:pPr algn="ctr" defTabSz="914400"/>
            <a:r>
              <a:rPr lang="en-US" sz="1200" dirty="0">
                <a:solidFill>
                  <a:srgbClr val="E6E4D9"/>
                </a:solidFill>
                <a:latin typeface="Arial Nova" panose="020B0504020202020204" pitchFamily="34" charset="0"/>
              </a:rPr>
              <a:t>Explainable Decision Validation</a:t>
            </a:r>
          </a:p>
        </p:txBody>
      </p:sp>
      <p:pic>
        <p:nvPicPr>
          <p:cNvPr id="62466" name="Picture 2" descr="Prediction breakdown">
            <a:extLst>
              <a:ext uri="{FF2B5EF4-FFF2-40B4-BE49-F238E27FC236}">
                <a16:creationId xmlns:a16="http://schemas.microsoft.com/office/drawing/2014/main" id="{A9DAD132-025B-F8A7-826B-DADE83CBA1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0339" y="1887345"/>
            <a:ext cx="1922949" cy="1372690"/>
          </a:xfrm>
          <a:prstGeom prst="rect">
            <a:avLst/>
          </a:prstGeom>
          <a:noFill/>
          <a:extLst>
            <a:ext uri="{909E8E84-426E-40DD-AFC4-6F175D3DCCD1}">
              <a14:hiddenFill xmlns:a14="http://schemas.microsoft.com/office/drawing/2010/main">
                <a:solidFill>
                  <a:srgbClr val="FFFFFF"/>
                </a:solidFill>
              </a14:hiddenFill>
            </a:ext>
          </a:extLst>
        </p:spPr>
      </p:pic>
      <p:pic>
        <p:nvPicPr>
          <p:cNvPr id="62468" name="Picture 4" descr="Variable Response">
            <a:extLst>
              <a:ext uri="{FF2B5EF4-FFF2-40B4-BE49-F238E27FC236}">
                <a16:creationId xmlns:a16="http://schemas.microsoft.com/office/drawing/2014/main" id="{9C57250C-4477-A739-DDFA-B6D78B068B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5779" y="1887344"/>
            <a:ext cx="1922948" cy="1372689"/>
          </a:xfrm>
          <a:prstGeom prst="rect">
            <a:avLst/>
          </a:prstGeom>
          <a:noFill/>
          <a:extLst>
            <a:ext uri="{909E8E84-426E-40DD-AFC4-6F175D3DCCD1}">
              <a14:hiddenFill xmlns:a14="http://schemas.microsoft.com/office/drawing/2010/main">
                <a:solidFill>
                  <a:srgbClr val="FFFFFF"/>
                </a:solidFill>
              </a14:hiddenFill>
            </a:ext>
          </a:extLst>
        </p:spPr>
      </p:pic>
      <p:pic>
        <p:nvPicPr>
          <p:cNvPr id="62472" name="Picture 8" descr="Detailed Explanation of Random Forests Features importance Bias | by  Mohammed Saad | Medium">
            <a:extLst>
              <a:ext uri="{FF2B5EF4-FFF2-40B4-BE49-F238E27FC236}">
                <a16:creationId xmlns:a16="http://schemas.microsoft.com/office/drawing/2014/main" id="{3AC7B136-63DF-0871-98F0-2C419E2F8D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0339" y="3364044"/>
            <a:ext cx="1922949" cy="1356489"/>
          </a:xfrm>
          <a:prstGeom prst="rect">
            <a:avLst/>
          </a:prstGeom>
          <a:noFill/>
          <a:extLst>
            <a:ext uri="{909E8E84-426E-40DD-AFC4-6F175D3DCCD1}">
              <a14:hiddenFill xmlns:a14="http://schemas.microsoft.com/office/drawing/2010/main">
                <a:solidFill>
                  <a:srgbClr val="FFFFFF"/>
                </a:solidFill>
              </a14:hiddenFill>
            </a:ext>
          </a:extLst>
        </p:spPr>
      </p:pic>
      <p:pic>
        <p:nvPicPr>
          <p:cNvPr id="62474" name="Picture 10" descr="Prediction Matrix">
            <a:extLst>
              <a:ext uri="{FF2B5EF4-FFF2-40B4-BE49-F238E27FC236}">
                <a16:creationId xmlns:a16="http://schemas.microsoft.com/office/drawing/2014/main" id="{A98D6292-4D0A-8E81-D053-4C02E4BF13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75779" y="3364044"/>
            <a:ext cx="1922948" cy="13726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6B8D705-583D-F5E5-234F-B246E5987CD2}"/>
              </a:ext>
            </a:extLst>
          </p:cNvPr>
          <p:cNvSpPr txBox="1"/>
          <p:nvPr/>
        </p:nvSpPr>
        <p:spPr>
          <a:xfrm>
            <a:off x="278300" y="2532596"/>
            <a:ext cx="4572000" cy="523220"/>
          </a:xfrm>
          <a:prstGeom prst="rect">
            <a:avLst/>
          </a:prstGeom>
          <a:noFill/>
        </p:spPr>
        <p:txBody>
          <a:bodyPr wrap="square">
            <a:spAutoFit/>
          </a:bodyPr>
          <a:lstStyle/>
          <a:p>
            <a:r>
              <a:rPr lang="en-US" sz="1400" b="1" dirty="0">
                <a:solidFill>
                  <a:schemeClr val="accent1"/>
                </a:solidFill>
                <a:latin typeface="+mj-lt"/>
                <a:ea typeface="Segoe UI Symbol" panose="020B0502040204020203" pitchFamily="34" charset="0"/>
                <a:cs typeface="Apple Chancery" panose="03020702040506060504" pitchFamily="66" charset="-79"/>
              </a:rPr>
              <a:t>ELSE IF </a:t>
            </a:r>
            <a:r>
              <a:rPr lang="en-US" sz="1400" dirty="0">
                <a:latin typeface="+mj-lt"/>
                <a:ea typeface="Segoe UI Symbol" panose="020B0502040204020203" pitchFamily="34" charset="0"/>
                <a:cs typeface="Apple Chancery" panose="03020702040506060504" pitchFamily="66" charset="-79"/>
              </a:rPr>
              <a:t>age between 21-23 &amp; 2-3 prior offenses</a:t>
            </a:r>
          </a:p>
          <a:p>
            <a:r>
              <a:rPr lang="en-US" sz="1400" b="1" dirty="0">
                <a:solidFill>
                  <a:schemeClr val="accent1"/>
                </a:solidFill>
                <a:latin typeface="+mj-lt"/>
                <a:ea typeface="Segoe UI Symbol" panose="020B0502040204020203" pitchFamily="34" charset="0"/>
                <a:cs typeface="Apple Chancery" panose="03020702040506060504" pitchFamily="66" charset="-79"/>
              </a:rPr>
              <a:t>THEN</a:t>
            </a:r>
            <a:r>
              <a:rPr lang="en-US" sz="1400" dirty="0">
                <a:latin typeface="+mj-lt"/>
                <a:ea typeface="Segoe UI Symbol" panose="020B0502040204020203" pitchFamily="34" charset="0"/>
                <a:cs typeface="Apple Chancery" panose="03020702040506060504" pitchFamily="66" charset="-79"/>
              </a:rPr>
              <a:t> </a:t>
            </a:r>
            <a:r>
              <a:rPr lang="en-US" sz="1400" b="1" u="sng" dirty="0">
                <a:latin typeface="+mj-lt"/>
                <a:ea typeface="Segoe UI Symbol" panose="020B0502040204020203" pitchFamily="34" charset="0"/>
                <a:cs typeface="Apple Chancery" panose="03020702040506060504" pitchFamily="66" charset="-79"/>
              </a:rPr>
              <a:t>prediction: arrest (within 2 years)</a:t>
            </a:r>
          </a:p>
        </p:txBody>
      </p:sp>
      <p:sp>
        <p:nvSpPr>
          <p:cNvPr id="17" name="TextBox 16">
            <a:extLst>
              <a:ext uri="{FF2B5EF4-FFF2-40B4-BE49-F238E27FC236}">
                <a16:creationId xmlns:a16="http://schemas.microsoft.com/office/drawing/2014/main" id="{0D648885-95A1-480C-D6E6-02D505C5B830}"/>
              </a:ext>
            </a:extLst>
          </p:cNvPr>
          <p:cNvSpPr txBox="1"/>
          <p:nvPr/>
        </p:nvSpPr>
        <p:spPr>
          <a:xfrm>
            <a:off x="255815" y="3107323"/>
            <a:ext cx="4572000" cy="523220"/>
          </a:xfrm>
          <a:prstGeom prst="rect">
            <a:avLst/>
          </a:prstGeom>
          <a:noFill/>
        </p:spPr>
        <p:txBody>
          <a:bodyPr wrap="square">
            <a:spAutoFit/>
          </a:bodyPr>
          <a:lstStyle/>
          <a:p>
            <a:r>
              <a:rPr lang="en-US" sz="1400" b="1" dirty="0">
                <a:solidFill>
                  <a:schemeClr val="accent1"/>
                </a:solidFill>
                <a:latin typeface="+mj-lt"/>
                <a:ea typeface="Segoe UI Symbol" panose="020B0502040204020203" pitchFamily="34" charset="0"/>
                <a:cs typeface="Apple Chancery" panose="03020702040506060504" pitchFamily="66" charset="-79"/>
              </a:rPr>
              <a:t>ELSE IF </a:t>
            </a:r>
            <a:r>
              <a:rPr lang="en-US" sz="1400" dirty="0">
                <a:latin typeface="+mj-lt"/>
                <a:ea typeface="Segoe UI Symbol" panose="020B0502040204020203" pitchFamily="34" charset="0"/>
                <a:cs typeface="Apple Chancery" panose="03020702040506060504" pitchFamily="66" charset="-79"/>
              </a:rPr>
              <a:t>more than three priors</a:t>
            </a:r>
          </a:p>
          <a:p>
            <a:r>
              <a:rPr lang="en-US" sz="1400" b="1" dirty="0">
                <a:solidFill>
                  <a:schemeClr val="accent1"/>
                </a:solidFill>
                <a:latin typeface="+mj-lt"/>
                <a:ea typeface="Segoe UI Symbol" panose="020B0502040204020203" pitchFamily="34" charset="0"/>
                <a:cs typeface="Apple Chancery" panose="03020702040506060504" pitchFamily="66" charset="-79"/>
              </a:rPr>
              <a:t>THEN</a:t>
            </a:r>
            <a:r>
              <a:rPr lang="en-US" sz="1400" dirty="0">
                <a:latin typeface="+mj-lt"/>
                <a:ea typeface="Segoe UI Symbol" panose="020B0502040204020203" pitchFamily="34" charset="0"/>
                <a:cs typeface="Apple Chancery" panose="03020702040506060504" pitchFamily="66" charset="-79"/>
              </a:rPr>
              <a:t> </a:t>
            </a:r>
            <a:r>
              <a:rPr lang="en-US" sz="1400" b="1" u="sng" dirty="0">
                <a:latin typeface="+mj-lt"/>
                <a:ea typeface="Segoe UI Symbol" panose="020B0502040204020203" pitchFamily="34" charset="0"/>
                <a:cs typeface="Apple Chancery" panose="03020702040506060504" pitchFamily="66" charset="-79"/>
              </a:rPr>
              <a:t>prediction: arrest (within 2 years)</a:t>
            </a:r>
            <a:endParaRPr lang="en-US" sz="1400" dirty="0">
              <a:latin typeface="+mj-lt"/>
              <a:ea typeface="Segoe UI Symbol" panose="020B0502040204020203" pitchFamily="34" charset="0"/>
              <a:cs typeface="Apple Chancery" panose="03020702040506060504" pitchFamily="66" charset="-79"/>
            </a:endParaRPr>
          </a:p>
        </p:txBody>
      </p:sp>
      <p:sp>
        <p:nvSpPr>
          <p:cNvPr id="19" name="TextBox 18">
            <a:extLst>
              <a:ext uri="{FF2B5EF4-FFF2-40B4-BE49-F238E27FC236}">
                <a16:creationId xmlns:a16="http://schemas.microsoft.com/office/drawing/2014/main" id="{E833B5C4-C175-ECD1-A2DA-423BD13B4BE4}"/>
              </a:ext>
            </a:extLst>
          </p:cNvPr>
          <p:cNvSpPr txBox="1"/>
          <p:nvPr/>
        </p:nvSpPr>
        <p:spPr>
          <a:xfrm>
            <a:off x="255815" y="3696193"/>
            <a:ext cx="4037886" cy="307777"/>
          </a:xfrm>
          <a:prstGeom prst="rect">
            <a:avLst/>
          </a:prstGeom>
          <a:noFill/>
        </p:spPr>
        <p:txBody>
          <a:bodyPr wrap="square">
            <a:spAutoFit/>
          </a:bodyPr>
          <a:lstStyle/>
          <a:p>
            <a:r>
              <a:rPr lang="en-US" sz="1400" b="1" dirty="0">
                <a:solidFill>
                  <a:schemeClr val="accent1"/>
                </a:solidFill>
                <a:latin typeface="+mj-lt"/>
                <a:ea typeface="Segoe UI Symbol" panose="020B0502040204020203" pitchFamily="34" charset="0"/>
                <a:cs typeface="Apple Chancery" panose="03020702040506060504" pitchFamily="66" charset="-79"/>
              </a:rPr>
              <a:t>ELSE</a:t>
            </a:r>
            <a:r>
              <a:rPr lang="en-US" sz="1400" dirty="0">
                <a:latin typeface="+mj-lt"/>
                <a:ea typeface="Segoe UI Symbol" panose="020B0502040204020203" pitchFamily="34" charset="0"/>
                <a:cs typeface="Apple Chancery" panose="03020702040506060504" pitchFamily="66" charset="-79"/>
              </a:rPr>
              <a:t> </a:t>
            </a:r>
            <a:r>
              <a:rPr lang="en-US" sz="1400" b="1" u="sng" dirty="0">
                <a:latin typeface="+mj-lt"/>
                <a:ea typeface="Segoe UI Symbol" panose="020B0502040204020203" pitchFamily="34" charset="0"/>
                <a:cs typeface="Apple Chancery" panose="03020702040506060504" pitchFamily="66" charset="-79"/>
              </a:rPr>
              <a:t>prediction: NO arrest</a:t>
            </a:r>
            <a:endParaRPr lang="en-US" sz="1400" b="1" u="sng" dirty="0">
              <a:effectLst/>
              <a:latin typeface="+mj-lt"/>
              <a:ea typeface="Segoe UI Symbol" panose="020B0502040204020203" pitchFamily="34" charset="0"/>
              <a:cs typeface="Apple Chancery" panose="03020702040506060504" pitchFamily="66" charset="-79"/>
            </a:endParaRPr>
          </a:p>
        </p:txBody>
      </p:sp>
    </p:spTree>
    <p:extLst>
      <p:ext uri="{BB962C8B-B14F-4D97-AF65-F5344CB8AC3E}">
        <p14:creationId xmlns:p14="http://schemas.microsoft.com/office/powerpoint/2010/main" val="1762577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8704EEC-D926-85EB-DB65-F9D5D89D9D1D}"/>
              </a:ext>
            </a:extLst>
          </p:cNvPr>
          <p:cNvSpPr txBox="1">
            <a:spLocks/>
          </p:cNvSpPr>
          <p:nvPr/>
        </p:nvSpPr>
        <p:spPr>
          <a:xfrm>
            <a:off x="488934" y="636174"/>
            <a:ext cx="8209792" cy="476147"/>
          </a:xfrm>
          <a:prstGeom prst="rect">
            <a:avLst/>
          </a:prstGeom>
        </p:spPr>
        <p:txBody>
          <a:bodyPr/>
          <a:lstStyle>
            <a:lvl1pPr algn="l" defTabSz="685611" rtl="0" eaLnBrk="1" latinLnBrk="0" hangingPunct="1">
              <a:lnSpc>
                <a:spcPct val="100000"/>
              </a:lnSpc>
              <a:spcBef>
                <a:spcPct val="0"/>
              </a:spcBef>
              <a:buNone/>
              <a:defRPr sz="2800" b="1" kern="1200">
                <a:solidFill>
                  <a:srgbClr val="094E5D"/>
                </a:solidFill>
                <a:latin typeface="+mj-lt"/>
                <a:ea typeface="+mj-ea"/>
                <a:cs typeface="+mj-cs"/>
              </a:defRPr>
            </a:lvl1pPr>
          </a:lstStyle>
          <a:p>
            <a:r>
              <a:rPr lang="en-US" dirty="0">
                <a:solidFill>
                  <a:schemeClr val="bg2"/>
                </a:solidFill>
              </a:rPr>
              <a:t>AI &amp; ML Maximize Outcome Targets</a:t>
            </a:r>
          </a:p>
        </p:txBody>
      </p:sp>
      <p:pic>
        <p:nvPicPr>
          <p:cNvPr id="29" name="Picture 28">
            <a:extLst>
              <a:ext uri="{FF2B5EF4-FFF2-40B4-BE49-F238E27FC236}">
                <a16:creationId xmlns:a16="http://schemas.microsoft.com/office/drawing/2014/main" id="{1AE6A4ED-AAE0-0A38-0450-A15F74682B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176" y="4723158"/>
            <a:ext cx="1181729" cy="389182"/>
          </a:xfrm>
          <a:prstGeom prst="rect">
            <a:avLst/>
          </a:prstGeom>
        </p:spPr>
      </p:pic>
      <p:sp>
        <p:nvSpPr>
          <p:cNvPr id="18" name="Text Placeholder 3">
            <a:extLst>
              <a:ext uri="{FF2B5EF4-FFF2-40B4-BE49-F238E27FC236}">
                <a16:creationId xmlns:a16="http://schemas.microsoft.com/office/drawing/2014/main" id="{A67EAC3A-C751-68C5-D334-5C8F4B34723B}"/>
              </a:ext>
            </a:extLst>
          </p:cNvPr>
          <p:cNvSpPr txBox="1">
            <a:spLocks/>
          </p:cNvSpPr>
          <p:nvPr/>
        </p:nvSpPr>
        <p:spPr>
          <a:xfrm>
            <a:off x="488935" y="398968"/>
            <a:ext cx="8048482" cy="286554"/>
          </a:xfrm>
          <a:prstGeom prst="rect">
            <a:avLst/>
          </a:prstGeom>
        </p:spPr>
        <p:txBody>
          <a:bodyPr/>
          <a:lstStyle>
            <a:lvl1pPr marL="103937" indent="-103937" algn="l" defTabSz="685611"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1994"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1990"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1985"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1981"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31"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37"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043"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849"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50" dirty="0">
                <a:solidFill>
                  <a:schemeClr val="accent1"/>
                </a:solidFill>
              </a:rPr>
              <a:t>WHY PROBALISTIC AI &amp; ML MODELS MAKE GOOD DECISION “EXPERTS”…</a:t>
            </a:r>
            <a:r>
              <a:rPr lang="en-US" sz="1050" b="1" dirty="0">
                <a:solidFill>
                  <a:schemeClr val="accent1"/>
                </a:solidFill>
              </a:rPr>
              <a:t>WITH CAUTION</a:t>
            </a:r>
          </a:p>
        </p:txBody>
      </p:sp>
      <p:pic>
        <p:nvPicPr>
          <p:cNvPr id="20" name="Picture 19">
            <a:extLst>
              <a:ext uri="{FF2B5EF4-FFF2-40B4-BE49-F238E27FC236}">
                <a16:creationId xmlns:a16="http://schemas.microsoft.com/office/drawing/2014/main" id="{6CC1D417-A163-12E8-DCFB-0FA6371C5D1B}"/>
              </a:ext>
            </a:extLst>
          </p:cNvPr>
          <p:cNvPicPr>
            <a:picLocks noChangeAspect="1"/>
          </p:cNvPicPr>
          <p:nvPr/>
        </p:nvPicPr>
        <p:blipFill rotWithShape="1">
          <a:blip r:embed="rId3"/>
          <a:srcRect l="36721" r="13119"/>
          <a:stretch/>
        </p:blipFill>
        <p:spPr>
          <a:xfrm>
            <a:off x="346527" y="1064682"/>
            <a:ext cx="1662301" cy="1864123"/>
          </a:xfrm>
          <a:prstGeom prst="rect">
            <a:avLst/>
          </a:prstGeom>
        </p:spPr>
      </p:pic>
      <p:sp>
        <p:nvSpPr>
          <p:cNvPr id="21" name="TextBox 20">
            <a:extLst>
              <a:ext uri="{FF2B5EF4-FFF2-40B4-BE49-F238E27FC236}">
                <a16:creationId xmlns:a16="http://schemas.microsoft.com/office/drawing/2014/main" id="{7556D05A-D4CD-E217-6ABF-FFEEF3F89D0B}"/>
              </a:ext>
            </a:extLst>
          </p:cNvPr>
          <p:cNvSpPr txBox="1"/>
          <p:nvPr/>
        </p:nvSpPr>
        <p:spPr>
          <a:xfrm>
            <a:off x="1956363" y="1686353"/>
            <a:ext cx="7102542" cy="738664"/>
          </a:xfrm>
          <a:prstGeom prst="rect">
            <a:avLst/>
          </a:prstGeom>
          <a:noFill/>
        </p:spPr>
        <p:txBody>
          <a:bodyPr wrap="square" rtlCol="0">
            <a:spAutoFit/>
          </a:bodyPr>
          <a:lstStyle/>
          <a:p>
            <a:pPr marL="285750" indent="-285750" algn="l">
              <a:buClr>
                <a:schemeClr val="accent1"/>
              </a:buClr>
              <a:buFont typeface="Wingdings" panose="05000000000000000000" pitchFamily="2" charset="2"/>
              <a:buChar char="§"/>
            </a:pPr>
            <a:r>
              <a:rPr lang="en-US" sz="1400" dirty="0">
                <a:solidFill>
                  <a:schemeClr val="bg2"/>
                </a:solidFill>
              </a:rPr>
              <a:t>AI &amp; ML Models will violate </a:t>
            </a:r>
            <a:r>
              <a:rPr lang="en-US" sz="1400" dirty="0">
                <a:solidFill>
                  <a:schemeClr val="accent1"/>
                </a:solidFill>
              </a:rPr>
              <a:t>Goodhart’s Law (*)</a:t>
            </a:r>
            <a:endParaRPr lang="en-US" sz="1400" dirty="0">
              <a:solidFill>
                <a:schemeClr val="bg2"/>
              </a:solidFill>
            </a:endParaRPr>
          </a:p>
          <a:p>
            <a:pPr marL="742950" lvl="1" indent="-285750">
              <a:buClr>
                <a:schemeClr val="accent1"/>
              </a:buClr>
              <a:buFont typeface="Wingdings" panose="05000000000000000000" pitchFamily="2" charset="2"/>
              <a:buChar char="§"/>
            </a:pPr>
            <a:r>
              <a:rPr lang="en-US" sz="1400" i="1" dirty="0">
                <a:solidFill>
                  <a:schemeClr val="accent2">
                    <a:lumMod val="25000"/>
                    <a:lumOff val="75000"/>
                  </a:schemeClr>
                </a:solidFill>
              </a:rPr>
              <a:t>“When a measure becomes a target, it ceases to be a good measure”</a:t>
            </a:r>
          </a:p>
          <a:p>
            <a:pPr marL="742950" lvl="1" indent="-285750">
              <a:buClr>
                <a:schemeClr val="accent1"/>
              </a:buClr>
              <a:buFont typeface="Wingdings" panose="05000000000000000000" pitchFamily="2" charset="2"/>
              <a:buChar char="§"/>
            </a:pPr>
            <a:r>
              <a:rPr lang="en-US" sz="1400" dirty="0">
                <a:solidFill>
                  <a:schemeClr val="bg2"/>
                </a:solidFill>
              </a:rPr>
              <a:t>What should be the AI/ML goal: generalized system Optimization vs Maximization</a:t>
            </a:r>
          </a:p>
        </p:txBody>
      </p:sp>
      <p:pic>
        <p:nvPicPr>
          <p:cNvPr id="3074" name="Picture 2">
            <a:extLst>
              <a:ext uri="{FF2B5EF4-FFF2-40B4-BE49-F238E27FC236}">
                <a16:creationId xmlns:a16="http://schemas.microsoft.com/office/drawing/2014/main" id="{BE9362BF-32F2-2BAA-94C2-B5374F5276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6363" y="2804177"/>
            <a:ext cx="2710435" cy="181068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F45312-52D6-6765-9513-F341C0649427}"/>
              </a:ext>
            </a:extLst>
          </p:cNvPr>
          <p:cNvSpPr txBox="1"/>
          <p:nvPr/>
        </p:nvSpPr>
        <p:spPr>
          <a:xfrm>
            <a:off x="4666798" y="2804177"/>
            <a:ext cx="4664579" cy="2031325"/>
          </a:xfrm>
          <a:prstGeom prst="rect">
            <a:avLst/>
          </a:prstGeom>
          <a:noFill/>
        </p:spPr>
        <p:txBody>
          <a:bodyPr wrap="square" rtlCol="0">
            <a:spAutoFit/>
          </a:bodyPr>
          <a:lstStyle/>
          <a:p>
            <a:pPr marL="285750" indent="-285750" algn="l">
              <a:buClr>
                <a:schemeClr val="accent1"/>
              </a:buClr>
              <a:buFont typeface="Wingdings" panose="05000000000000000000" pitchFamily="2" charset="2"/>
              <a:buChar char="§"/>
            </a:pPr>
            <a:r>
              <a:rPr lang="en-US" sz="1400" dirty="0">
                <a:solidFill>
                  <a:schemeClr val="bg2"/>
                </a:solidFill>
              </a:rPr>
              <a:t>Cobra Effect Example</a:t>
            </a:r>
          </a:p>
          <a:p>
            <a:pPr marL="742950" lvl="1" indent="-285750">
              <a:buClr>
                <a:schemeClr val="accent1"/>
              </a:buClr>
              <a:buFont typeface="Wingdings" panose="05000000000000000000" pitchFamily="2" charset="2"/>
              <a:buChar char="§"/>
            </a:pPr>
            <a:r>
              <a:rPr lang="en-US" sz="1400" dirty="0">
                <a:solidFill>
                  <a:schemeClr val="bg2"/>
                </a:solidFill>
              </a:rPr>
              <a:t>During British rule in India, the government offered bounties for dead cobras</a:t>
            </a:r>
          </a:p>
          <a:p>
            <a:pPr marL="742950" lvl="1" indent="-285750">
              <a:buClr>
                <a:schemeClr val="accent1"/>
              </a:buClr>
              <a:buFont typeface="Wingdings" panose="05000000000000000000" pitchFamily="2" charset="2"/>
              <a:buChar char="§"/>
            </a:pPr>
            <a:r>
              <a:rPr lang="en-US" sz="1400" dirty="0">
                <a:solidFill>
                  <a:schemeClr val="bg2"/>
                </a:solidFill>
              </a:rPr>
              <a:t>Some people ended up breeding their own cobras and claiming the reward</a:t>
            </a:r>
          </a:p>
          <a:p>
            <a:pPr marL="742950" lvl="1" indent="-285750">
              <a:buClr>
                <a:schemeClr val="accent1"/>
              </a:buClr>
              <a:buFont typeface="Wingdings" panose="05000000000000000000" pitchFamily="2" charset="2"/>
              <a:buChar char="§"/>
            </a:pPr>
            <a:r>
              <a:rPr lang="en-US" sz="1400" dirty="0">
                <a:solidFill>
                  <a:schemeClr val="bg2"/>
                </a:solidFill>
              </a:rPr>
              <a:t>Government scrapped the program, and the breeders released the cobras increasing their population</a:t>
            </a:r>
          </a:p>
          <a:p>
            <a:pPr marL="742950" lvl="1" indent="-285750">
              <a:buClr>
                <a:schemeClr val="accent1"/>
              </a:buClr>
              <a:buFont typeface="Wingdings" panose="05000000000000000000" pitchFamily="2" charset="2"/>
              <a:buChar char="§"/>
            </a:pPr>
            <a:r>
              <a:rPr lang="en-US" sz="1400" dirty="0">
                <a:solidFill>
                  <a:schemeClr val="bg2"/>
                </a:solidFill>
              </a:rPr>
              <a:t>Example of </a:t>
            </a:r>
            <a:r>
              <a:rPr lang="en-US" sz="1400" dirty="0">
                <a:solidFill>
                  <a:schemeClr val="accent1"/>
                </a:solidFill>
              </a:rPr>
              <a:t>Adversarial Goodhart</a:t>
            </a:r>
          </a:p>
        </p:txBody>
      </p:sp>
      <p:sp>
        <p:nvSpPr>
          <p:cNvPr id="23" name="Rectangle 22">
            <a:extLst>
              <a:ext uri="{FF2B5EF4-FFF2-40B4-BE49-F238E27FC236}">
                <a16:creationId xmlns:a16="http://schemas.microsoft.com/office/drawing/2014/main" id="{1D544E43-BC00-08B6-BF8F-2F847860148D}"/>
              </a:ext>
            </a:extLst>
          </p:cNvPr>
          <p:cNvSpPr/>
          <p:nvPr/>
        </p:nvSpPr>
        <p:spPr>
          <a:xfrm>
            <a:off x="85095" y="4672708"/>
            <a:ext cx="4051997" cy="400110"/>
          </a:xfrm>
          <a:prstGeom prst="rect">
            <a:avLst/>
          </a:prstGeom>
        </p:spPr>
        <p:txBody>
          <a:bodyPr wrap="square">
            <a:spAutoFit/>
          </a:bodyPr>
          <a:lstStyle/>
          <a:p>
            <a:r>
              <a:rPr lang="en-US" sz="1000" dirty="0">
                <a:solidFill>
                  <a:schemeClr val="accent1"/>
                </a:solidFill>
              </a:rPr>
              <a:t>“</a:t>
            </a:r>
            <a:r>
              <a:rPr lang="en-US" sz="1000" b="1" dirty="0">
                <a:solidFill>
                  <a:schemeClr val="accent1"/>
                </a:solidFill>
              </a:rPr>
              <a:t>Categorizing Goodhart’s Law” (AI context) – </a:t>
            </a:r>
            <a:r>
              <a:rPr lang="en-US" sz="1000" dirty="0">
                <a:solidFill>
                  <a:schemeClr val="accent1"/>
                </a:solidFill>
              </a:rPr>
              <a:t>David Manheim</a:t>
            </a:r>
          </a:p>
          <a:p>
            <a:r>
              <a:rPr lang="en-US" sz="1000" dirty="0">
                <a:solidFill>
                  <a:schemeClr val="accent2">
                    <a:lumMod val="25000"/>
                    <a:lumOff val="75000"/>
                  </a:schemeClr>
                </a:solidFill>
                <a:hlinkClick r:id="rId5">
                  <a:extLst>
                    <a:ext uri="{A12FA001-AC4F-418D-AE19-62706E023703}">
                      <ahyp:hlinkClr xmlns:ahyp="http://schemas.microsoft.com/office/drawing/2018/hyperlinkcolor" val="tx"/>
                    </a:ext>
                  </a:extLst>
                </a:hlinkClick>
              </a:rPr>
              <a:t>https://arxiv.org/abs/1803.04585</a:t>
            </a:r>
            <a:endParaRPr lang="en-US" sz="1000" dirty="0">
              <a:solidFill>
                <a:schemeClr val="accent2">
                  <a:lumMod val="25000"/>
                  <a:lumOff val="75000"/>
                </a:schemeClr>
              </a:solidFill>
            </a:endParaRPr>
          </a:p>
        </p:txBody>
      </p:sp>
    </p:spTree>
    <p:extLst>
      <p:ext uri="{BB962C8B-B14F-4D97-AF65-F5344CB8AC3E}">
        <p14:creationId xmlns:p14="http://schemas.microsoft.com/office/powerpoint/2010/main" val="170924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D147C196-82E3-062B-6AF2-DADB1463BB74}"/>
              </a:ext>
            </a:extLst>
          </p:cNvPr>
          <p:cNvCxnSpPr>
            <a:cxnSpLocks/>
          </p:cNvCxnSpPr>
          <p:nvPr/>
        </p:nvCxnSpPr>
        <p:spPr>
          <a:xfrm>
            <a:off x="0" y="1990788"/>
            <a:ext cx="9144000" cy="14546"/>
          </a:xfrm>
          <a:prstGeom prst="line">
            <a:avLst/>
          </a:prstGeom>
          <a:no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2">
            <a:extLst>
              <a:ext uri="{FF2B5EF4-FFF2-40B4-BE49-F238E27FC236}">
                <a16:creationId xmlns:a16="http://schemas.microsoft.com/office/drawing/2014/main" id="{88704EEC-D926-85EB-DB65-F9D5D89D9D1D}"/>
              </a:ext>
            </a:extLst>
          </p:cNvPr>
          <p:cNvSpPr txBox="1">
            <a:spLocks/>
          </p:cNvSpPr>
          <p:nvPr/>
        </p:nvSpPr>
        <p:spPr>
          <a:xfrm>
            <a:off x="488934" y="636174"/>
            <a:ext cx="8209792" cy="476147"/>
          </a:xfrm>
          <a:prstGeom prst="rect">
            <a:avLst/>
          </a:prstGeom>
        </p:spPr>
        <p:txBody>
          <a:bodyPr/>
          <a:lstStyle>
            <a:lvl1pPr algn="l" defTabSz="685611" rtl="0" eaLnBrk="1" latinLnBrk="0" hangingPunct="1">
              <a:lnSpc>
                <a:spcPct val="100000"/>
              </a:lnSpc>
              <a:spcBef>
                <a:spcPct val="0"/>
              </a:spcBef>
              <a:buNone/>
              <a:defRPr sz="2800" b="1" kern="1200">
                <a:solidFill>
                  <a:srgbClr val="094E5D"/>
                </a:solidFill>
                <a:latin typeface="+mj-lt"/>
                <a:ea typeface="+mj-ea"/>
                <a:cs typeface="+mj-cs"/>
              </a:defRPr>
            </a:lvl1pPr>
          </a:lstStyle>
          <a:p>
            <a:r>
              <a:rPr lang="en-US" dirty="0">
                <a:solidFill>
                  <a:schemeClr val="bg2"/>
                </a:solidFill>
              </a:rPr>
              <a:t>DECISION SYSTEMS: SUPPORT &amp; MANAGEMENT</a:t>
            </a:r>
          </a:p>
        </p:txBody>
      </p:sp>
      <p:sp>
        <p:nvSpPr>
          <p:cNvPr id="3" name="Text Placeholder 3">
            <a:extLst>
              <a:ext uri="{FF2B5EF4-FFF2-40B4-BE49-F238E27FC236}">
                <a16:creationId xmlns:a16="http://schemas.microsoft.com/office/drawing/2014/main" id="{74DA16F3-264B-806B-1084-E5EA3319E4F3}"/>
              </a:ext>
            </a:extLst>
          </p:cNvPr>
          <p:cNvSpPr txBox="1">
            <a:spLocks/>
          </p:cNvSpPr>
          <p:nvPr/>
        </p:nvSpPr>
        <p:spPr>
          <a:xfrm>
            <a:off x="488935" y="398968"/>
            <a:ext cx="8048482" cy="286554"/>
          </a:xfrm>
          <a:prstGeom prst="rect">
            <a:avLst/>
          </a:prstGeom>
        </p:spPr>
        <p:txBody>
          <a:bodyPr/>
          <a:lstStyle>
            <a:lvl1pPr marL="103937" indent="-103937" algn="l" defTabSz="685611"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1994"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1990"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1985"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1981"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31"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37"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043"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849"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50" dirty="0">
                <a:solidFill>
                  <a:schemeClr val="accent1"/>
                </a:solidFill>
              </a:rPr>
              <a:t>CREATING ENTERPRISE DECISION SYSTEMS</a:t>
            </a:r>
          </a:p>
        </p:txBody>
      </p:sp>
      <p:sp>
        <p:nvSpPr>
          <p:cNvPr id="15" name="Rectangle 14">
            <a:extLst>
              <a:ext uri="{FF2B5EF4-FFF2-40B4-BE49-F238E27FC236}">
                <a16:creationId xmlns:a16="http://schemas.microsoft.com/office/drawing/2014/main" id="{CD5AC28C-3DA1-9186-DFA2-CF6CD2D52CA7}"/>
              </a:ext>
            </a:extLst>
          </p:cNvPr>
          <p:cNvSpPr/>
          <p:nvPr/>
        </p:nvSpPr>
        <p:spPr bwMode="auto">
          <a:xfrm>
            <a:off x="-166926" y="2102828"/>
            <a:ext cx="4374685" cy="373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400" kern="0" spc="49" dirty="0">
                <a:solidFill>
                  <a:schemeClr val="accent2">
                    <a:lumMod val="25000"/>
                    <a:lumOff val="75000"/>
                  </a:schemeClr>
                </a:solidFill>
                <a:latin typeface="+mj-lt"/>
                <a:cs typeface="Segoe UI Semilight" panose="020B0402040204020203" pitchFamily="34" charset="0"/>
              </a:rPr>
              <a:t>Decision </a:t>
            </a:r>
            <a:r>
              <a:rPr lang="en-US" sz="1400" b="1" kern="0" spc="49" dirty="0">
                <a:solidFill>
                  <a:schemeClr val="accent1"/>
                </a:solidFill>
                <a:latin typeface="+mj-lt"/>
                <a:cs typeface="Segoe UI Semilight" panose="020B0402040204020203" pitchFamily="34" charset="0"/>
              </a:rPr>
              <a:t>Support</a:t>
            </a:r>
            <a:r>
              <a:rPr lang="en-US" sz="1400" kern="0" spc="49" dirty="0">
                <a:solidFill>
                  <a:schemeClr val="accent2">
                    <a:lumMod val="25000"/>
                    <a:lumOff val="75000"/>
                  </a:schemeClr>
                </a:solidFill>
                <a:latin typeface="+mj-lt"/>
                <a:cs typeface="Segoe UI Semilight" panose="020B0402040204020203" pitchFamily="34" charset="0"/>
              </a:rPr>
              <a:t> Systems</a:t>
            </a:r>
          </a:p>
          <a:p>
            <a:pPr algn="ctr" defTabSz="914102" fontAlgn="base">
              <a:spcBef>
                <a:spcPct val="0"/>
              </a:spcBef>
              <a:spcAft>
                <a:spcPct val="0"/>
              </a:spcAft>
              <a:defRPr/>
            </a:pPr>
            <a:r>
              <a:rPr lang="en-US" sz="1400" kern="0" spc="49" dirty="0">
                <a:solidFill>
                  <a:schemeClr val="accent2">
                    <a:lumMod val="25000"/>
                    <a:lumOff val="75000"/>
                  </a:schemeClr>
                </a:solidFill>
                <a:latin typeface="+mj-lt"/>
                <a:cs typeface="Segoe UI Semilight" panose="020B0402040204020203" pitchFamily="34" charset="0"/>
              </a:rPr>
              <a:t>(DSS) </a:t>
            </a:r>
          </a:p>
        </p:txBody>
      </p:sp>
      <p:sp>
        <p:nvSpPr>
          <p:cNvPr id="16" name="Oval 15">
            <a:extLst>
              <a:ext uri="{FF2B5EF4-FFF2-40B4-BE49-F238E27FC236}">
                <a16:creationId xmlns:a16="http://schemas.microsoft.com/office/drawing/2014/main" id="{86BD8D49-39FD-D60D-92AB-58ED4955F414}"/>
              </a:ext>
            </a:extLst>
          </p:cNvPr>
          <p:cNvSpPr/>
          <p:nvPr/>
        </p:nvSpPr>
        <p:spPr bwMode="auto">
          <a:xfrm>
            <a:off x="1958165" y="1935132"/>
            <a:ext cx="124503" cy="1245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nvGrpSpPr>
          <p:cNvPr id="18" name="Group 17">
            <a:extLst>
              <a:ext uri="{FF2B5EF4-FFF2-40B4-BE49-F238E27FC236}">
                <a16:creationId xmlns:a16="http://schemas.microsoft.com/office/drawing/2014/main" id="{5DF89A1F-8B65-BEA2-CA84-FAC3F738113D}"/>
              </a:ext>
            </a:extLst>
          </p:cNvPr>
          <p:cNvGrpSpPr/>
          <p:nvPr/>
        </p:nvGrpSpPr>
        <p:grpSpPr>
          <a:xfrm>
            <a:off x="2020417" y="1147770"/>
            <a:ext cx="5134453" cy="297782"/>
            <a:chOff x="2103438" y="2125663"/>
            <a:chExt cx="9144000" cy="322082"/>
          </a:xfrm>
        </p:grpSpPr>
        <p:cxnSp>
          <p:nvCxnSpPr>
            <p:cNvPr id="20" name="Straight Connector 19">
              <a:extLst>
                <a:ext uri="{FF2B5EF4-FFF2-40B4-BE49-F238E27FC236}">
                  <a16:creationId xmlns:a16="http://schemas.microsoft.com/office/drawing/2014/main" id="{C3A85495-FDF4-7071-1003-AD29F63B2733}"/>
                </a:ext>
              </a:extLst>
            </p:cNvPr>
            <p:cNvCxnSpPr/>
            <p:nvPr/>
          </p:nvCxnSpPr>
          <p:spPr>
            <a:xfrm>
              <a:off x="2103438" y="2125663"/>
              <a:ext cx="9144000" cy="0"/>
            </a:xfrm>
            <a:prstGeom prst="line">
              <a:avLst/>
            </a:prstGeom>
            <a:ln w="12700">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31EEA57-B342-4B05-0E6B-637A8086C0BE}"/>
                </a:ext>
              </a:extLst>
            </p:cNvPr>
            <p:cNvCxnSpPr/>
            <p:nvPr/>
          </p:nvCxnSpPr>
          <p:spPr>
            <a:xfrm>
              <a:off x="11247438" y="2125663"/>
              <a:ext cx="0" cy="268745"/>
            </a:xfrm>
            <a:prstGeom prst="line">
              <a:avLst/>
            </a:prstGeom>
            <a:ln w="12700">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0155085-E482-096D-DCCC-D5D695DE2B34}"/>
                </a:ext>
              </a:extLst>
            </p:cNvPr>
            <p:cNvCxnSpPr/>
            <p:nvPr/>
          </p:nvCxnSpPr>
          <p:spPr>
            <a:xfrm>
              <a:off x="2103443" y="2125663"/>
              <a:ext cx="0" cy="322082"/>
            </a:xfrm>
            <a:prstGeom prst="line">
              <a:avLst/>
            </a:prstGeom>
            <a:ln w="12700">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23" name="Oval 22">
            <a:extLst>
              <a:ext uri="{FF2B5EF4-FFF2-40B4-BE49-F238E27FC236}">
                <a16:creationId xmlns:a16="http://schemas.microsoft.com/office/drawing/2014/main" id="{0D9DC79E-4519-8469-792D-84BC2A173441}"/>
              </a:ext>
            </a:extLst>
          </p:cNvPr>
          <p:cNvSpPr/>
          <p:nvPr/>
        </p:nvSpPr>
        <p:spPr bwMode="auto">
          <a:xfrm>
            <a:off x="8261784" y="2053041"/>
            <a:ext cx="124503" cy="12450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24" name="Rectangle 23">
            <a:extLst>
              <a:ext uri="{FF2B5EF4-FFF2-40B4-BE49-F238E27FC236}">
                <a16:creationId xmlns:a16="http://schemas.microsoft.com/office/drawing/2014/main" id="{B1CBE3BB-DC51-4F99-3BE0-929EA0DEDAEB}"/>
              </a:ext>
            </a:extLst>
          </p:cNvPr>
          <p:cNvSpPr/>
          <p:nvPr/>
        </p:nvSpPr>
        <p:spPr bwMode="auto">
          <a:xfrm>
            <a:off x="4643563" y="2102828"/>
            <a:ext cx="5134453" cy="373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400" kern="0" spc="49" dirty="0">
                <a:solidFill>
                  <a:schemeClr val="accent2">
                    <a:lumMod val="25000"/>
                    <a:lumOff val="75000"/>
                  </a:schemeClr>
                </a:solidFill>
                <a:latin typeface="+mj-lt"/>
                <a:cs typeface="Segoe UI Semilight" panose="020B0402040204020203" pitchFamily="34" charset="0"/>
              </a:rPr>
              <a:t>Decision </a:t>
            </a:r>
            <a:r>
              <a:rPr lang="en-US" sz="1400" b="1" kern="0" spc="49" dirty="0">
                <a:solidFill>
                  <a:schemeClr val="accent1"/>
                </a:solidFill>
                <a:latin typeface="+mj-lt"/>
                <a:cs typeface="Segoe UI Semilight" panose="020B0402040204020203" pitchFamily="34" charset="0"/>
              </a:rPr>
              <a:t>Management</a:t>
            </a:r>
            <a:r>
              <a:rPr lang="en-US" sz="1400" kern="0" spc="49" dirty="0">
                <a:solidFill>
                  <a:schemeClr val="accent2">
                    <a:lumMod val="25000"/>
                    <a:lumOff val="75000"/>
                  </a:schemeClr>
                </a:solidFill>
                <a:latin typeface="+mj-lt"/>
                <a:cs typeface="Segoe UI Semilight" panose="020B0402040204020203" pitchFamily="34" charset="0"/>
              </a:rPr>
              <a:t> Systems</a:t>
            </a:r>
          </a:p>
          <a:p>
            <a:pPr algn="ctr" defTabSz="914102" fontAlgn="base">
              <a:spcBef>
                <a:spcPct val="0"/>
              </a:spcBef>
              <a:spcAft>
                <a:spcPct val="0"/>
              </a:spcAft>
              <a:defRPr/>
            </a:pPr>
            <a:r>
              <a:rPr lang="en-US" sz="1400" kern="0" spc="49" dirty="0">
                <a:solidFill>
                  <a:schemeClr val="accent2">
                    <a:lumMod val="25000"/>
                    <a:lumOff val="75000"/>
                  </a:schemeClr>
                </a:solidFill>
                <a:latin typeface="+mj-lt"/>
                <a:cs typeface="Segoe UI Semilight" panose="020B0402040204020203" pitchFamily="34" charset="0"/>
              </a:rPr>
              <a:t>(DMS)</a:t>
            </a:r>
          </a:p>
        </p:txBody>
      </p:sp>
      <p:pic>
        <p:nvPicPr>
          <p:cNvPr id="25" name="Picture 24">
            <a:extLst>
              <a:ext uri="{FF2B5EF4-FFF2-40B4-BE49-F238E27FC236}">
                <a16:creationId xmlns:a16="http://schemas.microsoft.com/office/drawing/2014/main" id="{383A2317-5ABA-B9B7-D122-F56DD099E61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62823" y="1268090"/>
            <a:ext cx="566928" cy="566928"/>
          </a:xfrm>
          <a:prstGeom prst="rect">
            <a:avLst/>
          </a:prstGeom>
          <a:solidFill>
            <a:schemeClr val="bg2"/>
          </a:solidFill>
        </p:spPr>
      </p:pic>
      <p:pic>
        <p:nvPicPr>
          <p:cNvPr id="26" name="Picture 25">
            <a:extLst>
              <a:ext uri="{FF2B5EF4-FFF2-40B4-BE49-F238E27FC236}">
                <a16:creationId xmlns:a16="http://schemas.microsoft.com/office/drawing/2014/main" id="{16AEDE52-4BB3-045C-E05E-EE0BD339362E}"/>
              </a:ext>
            </a:extLst>
          </p:cNvPr>
          <p:cNvPicPr>
            <a:picLocks noChangeAspect="1"/>
          </p:cNvPicPr>
          <p:nvPr/>
        </p:nvPicPr>
        <p:blipFill>
          <a:blip r:embed="rId3" cstate="email">
            <a:alphaModFix/>
            <a:extLst>
              <a:ext uri="{28A0092B-C50C-407E-A947-70E740481C1C}">
                <a14:useLocalDpi xmlns:a14="http://schemas.microsoft.com/office/drawing/2010/main"/>
              </a:ext>
            </a:extLst>
          </a:blip>
          <a:stretch>
            <a:fillRect/>
          </a:stretch>
        </p:blipFill>
        <p:spPr>
          <a:xfrm>
            <a:off x="6875470" y="1296661"/>
            <a:ext cx="558800" cy="558800"/>
          </a:xfrm>
          <a:prstGeom prst="rect">
            <a:avLst/>
          </a:prstGeom>
          <a:solidFill>
            <a:schemeClr val="bg2"/>
          </a:solidFill>
        </p:spPr>
      </p:pic>
      <p:sp>
        <p:nvSpPr>
          <p:cNvPr id="27" name="Oval 26">
            <a:extLst>
              <a:ext uri="{FF2B5EF4-FFF2-40B4-BE49-F238E27FC236}">
                <a16:creationId xmlns:a16="http://schemas.microsoft.com/office/drawing/2014/main" id="{788AA7E1-8E17-54F2-2468-8895C7EA600B}"/>
              </a:ext>
            </a:extLst>
          </p:cNvPr>
          <p:cNvSpPr/>
          <p:nvPr/>
        </p:nvSpPr>
        <p:spPr bwMode="auto">
          <a:xfrm>
            <a:off x="7086286" y="1936488"/>
            <a:ext cx="124503" cy="1245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30" name="Rectangle 29">
            <a:extLst>
              <a:ext uri="{FF2B5EF4-FFF2-40B4-BE49-F238E27FC236}">
                <a16:creationId xmlns:a16="http://schemas.microsoft.com/office/drawing/2014/main" id="{D599C098-80F8-46F7-9CC2-76F0FFA6520A}"/>
              </a:ext>
            </a:extLst>
          </p:cNvPr>
          <p:cNvSpPr/>
          <p:nvPr/>
        </p:nvSpPr>
        <p:spPr bwMode="auto">
          <a:xfrm>
            <a:off x="5053928" y="2543173"/>
            <a:ext cx="4064716" cy="381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defTabSz="932293" fontAlgn="base">
              <a:spcBef>
                <a:spcPct val="0"/>
              </a:spcBef>
              <a:spcAft>
                <a:spcPts val="800"/>
              </a:spcAft>
              <a:defRPr/>
            </a:pPr>
            <a:r>
              <a:rPr lang="en-US" sz="1200" b="1" kern="0" dirty="0">
                <a:solidFill>
                  <a:schemeClr val="accent1"/>
                </a:solidFill>
                <a:cs typeface="Segoe UI Semilight" panose="020B0402040204020203" pitchFamily="34" charset="0"/>
              </a:rPr>
              <a:t>Manage</a:t>
            </a:r>
            <a:r>
              <a:rPr lang="en-US" sz="1200" kern="0" dirty="0">
                <a:solidFill>
                  <a:schemeClr val="accent2">
                    <a:lumMod val="25000"/>
                    <a:lumOff val="75000"/>
                  </a:schemeClr>
                </a:solidFill>
                <a:cs typeface="Segoe UI Semilight" panose="020B0402040204020203" pitchFamily="34" charset="0"/>
              </a:rPr>
              <a:t> the decision-making processes using enhanced information management practices</a:t>
            </a:r>
          </a:p>
          <a:p>
            <a:pPr defTabSz="932293" fontAlgn="base">
              <a:spcBef>
                <a:spcPct val="0"/>
              </a:spcBef>
              <a:spcAft>
                <a:spcPts val="800"/>
              </a:spcAft>
              <a:defRPr/>
            </a:pPr>
            <a:r>
              <a:rPr lang="en-US" sz="1200" b="1" kern="0" dirty="0">
                <a:solidFill>
                  <a:schemeClr val="accent1"/>
                </a:solidFill>
                <a:cs typeface="Segoe UI Semilight" panose="020B0402040204020203" pitchFamily="34" charset="0"/>
              </a:rPr>
              <a:t>Integrated</a:t>
            </a:r>
            <a:r>
              <a:rPr lang="en-US" sz="1200" kern="0" dirty="0">
                <a:solidFill>
                  <a:schemeClr val="accent2">
                    <a:lumMod val="25000"/>
                    <a:lumOff val="75000"/>
                  </a:schemeClr>
                </a:solidFill>
                <a:cs typeface="Segoe UI Semilight" panose="020B0402040204020203" pitchFamily="34" charset="0"/>
              </a:rPr>
              <a:t> into the organization’s core business environment</a:t>
            </a:r>
          </a:p>
          <a:p>
            <a:pPr defTabSz="932293" fontAlgn="base">
              <a:spcBef>
                <a:spcPct val="0"/>
              </a:spcBef>
              <a:spcAft>
                <a:spcPts val="800"/>
              </a:spcAft>
              <a:defRPr/>
            </a:pPr>
            <a:r>
              <a:rPr lang="en-US" sz="1200" kern="0" dirty="0">
                <a:solidFill>
                  <a:schemeClr val="accent2">
                    <a:lumMod val="25000"/>
                    <a:lumOff val="75000"/>
                  </a:schemeClr>
                </a:solidFill>
                <a:cs typeface="Segoe UI Semilight" panose="020B0402040204020203" pitchFamily="34" charset="0"/>
              </a:rPr>
              <a:t>Can </a:t>
            </a:r>
            <a:r>
              <a:rPr lang="en-US" sz="1200" b="1" kern="0" dirty="0">
                <a:solidFill>
                  <a:schemeClr val="accent1"/>
                </a:solidFill>
                <a:cs typeface="Segoe UI Semilight" panose="020B0402040204020203" pitchFamily="34" charset="0"/>
              </a:rPr>
              <a:t>enhance</a:t>
            </a:r>
            <a:r>
              <a:rPr lang="en-US" sz="1200" kern="0" dirty="0">
                <a:solidFill>
                  <a:schemeClr val="accent2">
                    <a:lumMod val="25000"/>
                    <a:lumOff val="75000"/>
                  </a:schemeClr>
                </a:solidFill>
                <a:cs typeface="Segoe UI Semilight" panose="020B0402040204020203" pitchFamily="34" charset="0"/>
              </a:rPr>
              <a:t> the “current state” information </a:t>
            </a:r>
            <a:r>
              <a:rPr lang="en-US" sz="1200" b="1" kern="0" dirty="0">
                <a:solidFill>
                  <a:schemeClr val="accent2">
                    <a:lumMod val="25000"/>
                    <a:lumOff val="75000"/>
                  </a:schemeClr>
                </a:solidFill>
                <a:cs typeface="Segoe UI Semilight" panose="020B0402040204020203" pitchFamily="34" charset="0"/>
              </a:rPr>
              <a:t>with a </a:t>
            </a:r>
            <a:r>
              <a:rPr lang="en-US" sz="1200" b="1" kern="0" dirty="0">
                <a:solidFill>
                  <a:schemeClr val="accent1"/>
                </a:solidFill>
                <a:cs typeface="Segoe UI Semilight" panose="020B0402040204020203" pitchFamily="34" charset="0"/>
              </a:rPr>
              <a:t>recommended action </a:t>
            </a:r>
            <a:r>
              <a:rPr lang="en-US" sz="1200" kern="0" dirty="0">
                <a:solidFill>
                  <a:schemeClr val="accent2">
                    <a:lumMod val="25000"/>
                    <a:lumOff val="75000"/>
                  </a:schemeClr>
                </a:solidFill>
                <a:cs typeface="Segoe UI Semilight" panose="020B0402040204020203" pitchFamily="34" charset="0"/>
              </a:rPr>
              <a:t>(decision)</a:t>
            </a:r>
          </a:p>
          <a:p>
            <a:pPr defTabSz="932293" fontAlgn="base">
              <a:spcBef>
                <a:spcPct val="0"/>
              </a:spcBef>
              <a:spcAft>
                <a:spcPts val="800"/>
              </a:spcAft>
              <a:defRPr/>
            </a:pPr>
            <a:r>
              <a:rPr lang="en-US" sz="1200" kern="0" dirty="0">
                <a:solidFill>
                  <a:schemeClr val="accent2">
                    <a:lumMod val="25000"/>
                    <a:lumOff val="75000"/>
                  </a:schemeClr>
                </a:solidFill>
                <a:cs typeface="Segoe UI Semilight" panose="020B0402040204020203" pitchFamily="34" charset="0"/>
              </a:rPr>
              <a:t>Policies, regulations &amp; best practices are </a:t>
            </a:r>
            <a:r>
              <a:rPr lang="en-US" sz="1200" b="1" kern="0" dirty="0">
                <a:solidFill>
                  <a:schemeClr val="accent1"/>
                </a:solidFill>
                <a:cs typeface="Segoe UI Semilight" panose="020B0402040204020203" pitchFamily="34" charset="0"/>
              </a:rPr>
              <a:t>built-into the decision workflow process </a:t>
            </a:r>
          </a:p>
          <a:p>
            <a:pPr defTabSz="932293" fontAlgn="base">
              <a:spcBef>
                <a:spcPct val="0"/>
              </a:spcBef>
              <a:spcAft>
                <a:spcPts val="800"/>
              </a:spcAft>
              <a:defRPr/>
            </a:pPr>
            <a:r>
              <a:rPr lang="en-US" sz="1200" b="1" kern="0" dirty="0">
                <a:solidFill>
                  <a:schemeClr val="accent1"/>
                </a:solidFill>
                <a:cs typeface="Segoe UI Semilight" panose="020B0402040204020203" pitchFamily="34" charset="0"/>
              </a:rPr>
              <a:t>Learning is built-into </a:t>
            </a:r>
            <a:r>
              <a:rPr lang="en-US" sz="1200" kern="0" dirty="0">
                <a:solidFill>
                  <a:schemeClr val="accent2">
                    <a:lumMod val="25000"/>
                    <a:lumOff val="75000"/>
                  </a:schemeClr>
                </a:solidFill>
                <a:cs typeface="Segoe UI Semilight" panose="020B0402040204020203" pitchFamily="34" charset="0"/>
              </a:rPr>
              <a:t>the core of the system, allows the system to </a:t>
            </a:r>
            <a:r>
              <a:rPr lang="en-US" sz="1200" b="1" kern="0" dirty="0">
                <a:solidFill>
                  <a:schemeClr val="accent2">
                    <a:lumMod val="25000"/>
                    <a:lumOff val="75000"/>
                  </a:schemeClr>
                </a:solidFill>
                <a:cs typeface="Segoe UI Semilight" panose="020B0402040204020203" pitchFamily="34" charset="0"/>
              </a:rPr>
              <a:t>actively learn</a:t>
            </a:r>
          </a:p>
        </p:txBody>
      </p:sp>
      <p:sp>
        <p:nvSpPr>
          <p:cNvPr id="31" name="Rectangle 30">
            <a:extLst>
              <a:ext uri="{FF2B5EF4-FFF2-40B4-BE49-F238E27FC236}">
                <a16:creationId xmlns:a16="http://schemas.microsoft.com/office/drawing/2014/main" id="{BA10DF60-6006-805E-5532-B75FBA19EE24}"/>
              </a:ext>
            </a:extLst>
          </p:cNvPr>
          <p:cNvSpPr/>
          <p:nvPr/>
        </p:nvSpPr>
        <p:spPr bwMode="auto">
          <a:xfrm>
            <a:off x="507284" y="2579368"/>
            <a:ext cx="4064716" cy="381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defTabSz="932293" fontAlgn="base">
              <a:spcBef>
                <a:spcPct val="0"/>
              </a:spcBef>
              <a:spcAft>
                <a:spcPts val="800"/>
              </a:spcAft>
              <a:defRPr/>
            </a:pPr>
            <a:r>
              <a:rPr lang="en-US" sz="1200" b="1" kern="0" dirty="0">
                <a:solidFill>
                  <a:schemeClr val="accent1"/>
                </a:solidFill>
                <a:cs typeface="Segoe UI Semilight" panose="020B0402040204020203" pitchFamily="34" charset="0"/>
              </a:rPr>
              <a:t>Support</a:t>
            </a:r>
            <a:r>
              <a:rPr lang="en-US" sz="1200" kern="0" dirty="0">
                <a:solidFill>
                  <a:schemeClr val="accent2">
                    <a:lumMod val="25000"/>
                    <a:lumOff val="75000"/>
                  </a:schemeClr>
                </a:solidFill>
                <a:cs typeface="Segoe UI Semilight" panose="020B0402040204020203" pitchFamily="34" charset="0"/>
              </a:rPr>
              <a:t> the decision-making processes with coalescing and enhancing </a:t>
            </a:r>
            <a:r>
              <a:rPr lang="en-US" sz="1200" b="1" kern="0" dirty="0">
                <a:solidFill>
                  <a:schemeClr val="accent2">
                    <a:lumMod val="25000"/>
                    <a:lumOff val="75000"/>
                  </a:schemeClr>
                </a:solidFill>
                <a:cs typeface="Segoe UI Semilight" panose="020B0402040204020203" pitchFamily="34" charset="0"/>
              </a:rPr>
              <a:t>data -&gt; information</a:t>
            </a:r>
          </a:p>
          <a:p>
            <a:pPr defTabSz="932293" fontAlgn="base">
              <a:spcBef>
                <a:spcPct val="0"/>
              </a:spcBef>
              <a:spcAft>
                <a:spcPts val="800"/>
              </a:spcAft>
              <a:defRPr/>
            </a:pPr>
            <a:r>
              <a:rPr lang="en-US" sz="1200" kern="0" dirty="0">
                <a:solidFill>
                  <a:schemeClr val="accent2">
                    <a:lumMod val="25000"/>
                    <a:lumOff val="75000"/>
                  </a:schemeClr>
                </a:solidFill>
                <a:cs typeface="Segoe UI Semilight" panose="020B0402040204020203" pitchFamily="34" charset="0"/>
              </a:rPr>
              <a:t>Usually surfaced as a </a:t>
            </a:r>
            <a:r>
              <a:rPr lang="en-US" sz="1200" b="1" kern="0" dirty="0">
                <a:solidFill>
                  <a:schemeClr val="accent1"/>
                </a:solidFill>
                <a:cs typeface="Segoe UI Semilight" panose="020B0402040204020203" pitchFamily="34" charset="0"/>
              </a:rPr>
              <a:t>separate system </a:t>
            </a:r>
            <a:r>
              <a:rPr lang="en-US" sz="1200" kern="0" dirty="0">
                <a:solidFill>
                  <a:schemeClr val="accent2">
                    <a:lumMod val="25000"/>
                    <a:lumOff val="75000"/>
                  </a:schemeClr>
                </a:solidFill>
                <a:cs typeface="Segoe UI Semilight" panose="020B0402040204020203" pitchFamily="34" charset="0"/>
              </a:rPr>
              <a:t>outside an organization’s core business environment</a:t>
            </a:r>
          </a:p>
          <a:p>
            <a:pPr defTabSz="932293" fontAlgn="base">
              <a:spcBef>
                <a:spcPct val="0"/>
              </a:spcBef>
              <a:spcAft>
                <a:spcPts val="800"/>
              </a:spcAft>
              <a:defRPr/>
            </a:pPr>
            <a:r>
              <a:rPr lang="en-US" sz="1200" kern="0" dirty="0">
                <a:solidFill>
                  <a:schemeClr val="accent2">
                    <a:lumMod val="25000"/>
                    <a:lumOff val="75000"/>
                  </a:schemeClr>
                </a:solidFill>
                <a:cs typeface="Segoe UI Semilight" panose="020B0402040204020203" pitchFamily="34" charset="0"/>
              </a:rPr>
              <a:t>Provide ”current state” information that </a:t>
            </a:r>
            <a:r>
              <a:rPr lang="en-US" sz="1200" b="1" kern="0" dirty="0">
                <a:solidFill>
                  <a:schemeClr val="accent1"/>
                </a:solidFill>
                <a:cs typeface="Segoe UI Semilight" panose="020B0402040204020203" pitchFamily="34" charset="0"/>
              </a:rPr>
              <a:t>describes the situation</a:t>
            </a:r>
          </a:p>
          <a:p>
            <a:pPr defTabSz="932293" fontAlgn="base">
              <a:spcBef>
                <a:spcPct val="0"/>
              </a:spcBef>
              <a:spcAft>
                <a:spcPts val="800"/>
              </a:spcAft>
              <a:defRPr/>
            </a:pPr>
            <a:r>
              <a:rPr lang="en-US" sz="1200" kern="0" dirty="0">
                <a:solidFill>
                  <a:schemeClr val="accent2">
                    <a:lumMod val="25000"/>
                    <a:lumOff val="75000"/>
                  </a:schemeClr>
                </a:solidFill>
                <a:cs typeface="Segoe UI Semilight" panose="020B0402040204020203" pitchFamily="34" charset="0"/>
              </a:rPr>
              <a:t>Policies, regulations &amp; best practices are the </a:t>
            </a:r>
            <a:r>
              <a:rPr lang="en-US" sz="1200" b="1" kern="0" dirty="0">
                <a:solidFill>
                  <a:schemeClr val="accent1"/>
                </a:solidFill>
                <a:cs typeface="Segoe UI Semilight" panose="020B0402040204020203" pitchFamily="34" charset="0"/>
              </a:rPr>
              <a:t>responsibility of the expert user </a:t>
            </a:r>
          </a:p>
          <a:p>
            <a:pPr defTabSz="932293" fontAlgn="base">
              <a:spcBef>
                <a:spcPct val="0"/>
              </a:spcBef>
              <a:spcAft>
                <a:spcPts val="800"/>
              </a:spcAft>
              <a:defRPr/>
            </a:pPr>
            <a:r>
              <a:rPr lang="en-US" sz="1200" b="1" kern="0" dirty="0">
                <a:solidFill>
                  <a:schemeClr val="accent1"/>
                </a:solidFill>
                <a:cs typeface="Segoe UI Semilight" panose="020B0402040204020203" pitchFamily="34" charset="0"/>
              </a:rPr>
              <a:t>Human users </a:t>
            </a:r>
            <a:r>
              <a:rPr lang="en-US" sz="1200" kern="0" dirty="0">
                <a:solidFill>
                  <a:schemeClr val="accent2">
                    <a:lumMod val="25000"/>
                    <a:lumOff val="75000"/>
                  </a:schemeClr>
                </a:solidFill>
                <a:cs typeface="Segoe UI Semilight" panose="020B0402040204020203" pitchFamily="34" charset="0"/>
              </a:rPr>
              <a:t>are expected to learn to use the system information efficiently</a:t>
            </a:r>
          </a:p>
        </p:txBody>
      </p:sp>
    </p:spTree>
    <p:extLst>
      <p:ext uri="{BB962C8B-B14F-4D97-AF65-F5344CB8AC3E}">
        <p14:creationId xmlns:p14="http://schemas.microsoft.com/office/powerpoint/2010/main" val="3029872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8704EEC-D926-85EB-DB65-F9D5D89D9D1D}"/>
              </a:ext>
            </a:extLst>
          </p:cNvPr>
          <p:cNvSpPr txBox="1">
            <a:spLocks/>
          </p:cNvSpPr>
          <p:nvPr/>
        </p:nvSpPr>
        <p:spPr>
          <a:xfrm>
            <a:off x="488934" y="636174"/>
            <a:ext cx="8209792" cy="476147"/>
          </a:xfrm>
          <a:prstGeom prst="rect">
            <a:avLst/>
          </a:prstGeom>
        </p:spPr>
        <p:txBody>
          <a:bodyPr/>
          <a:lstStyle>
            <a:lvl1pPr algn="l" defTabSz="685611" rtl="0" eaLnBrk="1" latinLnBrk="0" hangingPunct="1">
              <a:lnSpc>
                <a:spcPct val="100000"/>
              </a:lnSpc>
              <a:spcBef>
                <a:spcPct val="0"/>
              </a:spcBef>
              <a:buNone/>
              <a:defRPr sz="2800" b="1" kern="1200">
                <a:solidFill>
                  <a:srgbClr val="094E5D"/>
                </a:solidFill>
                <a:latin typeface="+mj-lt"/>
                <a:ea typeface="+mj-ea"/>
                <a:cs typeface="+mj-cs"/>
              </a:defRPr>
            </a:lvl1pPr>
          </a:lstStyle>
          <a:p>
            <a:r>
              <a:rPr lang="en-US" dirty="0">
                <a:solidFill>
                  <a:schemeClr val="bg2"/>
                </a:solidFill>
              </a:rPr>
              <a:t>DECISION </a:t>
            </a:r>
            <a:r>
              <a:rPr lang="en-US" dirty="0">
                <a:solidFill>
                  <a:schemeClr val="accent1"/>
                </a:solidFill>
              </a:rPr>
              <a:t>SUPPORT</a:t>
            </a:r>
            <a:r>
              <a:rPr lang="en-US" dirty="0">
                <a:solidFill>
                  <a:schemeClr val="bg2"/>
                </a:solidFill>
              </a:rPr>
              <a:t> SYSTEM</a:t>
            </a:r>
          </a:p>
        </p:txBody>
      </p:sp>
      <p:sp>
        <p:nvSpPr>
          <p:cNvPr id="3" name="Text Placeholder 3">
            <a:extLst>
              <a:ext uri="{FF2B5EF4-FFF2-40B4-BE49-F238E27FC236}">
                <a16:creationId xmlns:a16="http://schemas.microsoft.com/office/drawing/2014/main" id="{74DA16F3-264B-806B-1084-E5EA3319E4F3}"/>
              </a:ext>
            </a:extLst>
          </p:cNvPr>
          <p:cNvSpPr txBox="1">
            <a:spLocks/>
          </p:cNvSpPr>
          <p:nvPr/>
        </p:nvSpPr>
        <p:spPr>
          <a:xfrm>
            <a:off x="488935" y="398968"/>
            <a:ext cx="8048482" cy="286554"/>
          </a:xfrm>
          <a:prstGeom prst="rect">
            <a:avLst/>
          </a:prstGeom>
        </p:spPr>
        <p:txBody>
          <a:bodyPr/>
          <a:lstStyle>
            <a:lvl1pPr marL="103937" indent="-103937" algn="l" defTabSz="685611"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1994"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1990"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1985"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1981"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31"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37"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043"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849"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50" dirty="0">
                <a:solidFill>
                  <a:schemeClr val="accent1"/>
                </a:solidFill>
              </a:rPr>
              <a:t>SUPPORT THE DECISION-MAKING PROCESS</a:t>
            </a:r>
          </a:p>
        </p:txBody>
      </p:sp>
      <p:pic>
        <p:nvPicPr>
          <p:cNvPr id="4098" name="Picture 2" descr="human X-ray result chart">
            <a:extLst>
              <a:ext uri="{FF2B5EF4-FFF2-40B4-BE49-F238E27FC236}">
                <a16:creationId xmlns:a16="http://schemas.microsoft.com/office/drawing/2014/main" id="{186A8FE5-B2EB-E6CD-1125-B7354E0F6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61" y="1256364"/>
            <a:ext cx="3055207" cy="1906562"/>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9F53EAB1-7760-D301-2DAD-61E8FC0E12B1}"/>
              </a:ext>
            </a:extLst>
          </p:cNvPr>
          <p:cNvSpPr/>
          <p:nvPr/>
        </p:nvSpPr>
        <p:spPr>
          <a:xfrm>
            <a:off x="1371601" y="1501527"/>
            <a:ext cx="1371600" cy="115424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000" dirty="0"/>
          </a:p>
        </p:txBody>
      </p:sp>
      <p:cxnSp>
        <p:nvCxnSpPr>
          <p:cNvPr id="29" name="Straight Connector 28">
            <a:extLst>
              <a:ext uri="{FF2B5EF4-FFF2-40B4-BE49-F238E27FC236}">
                <a16:creationId xmlns:a16="http://schemas.microsoft.com/office/drawing/2014/main" id="{1B7F2E7C-D165-88B3-8862-7F9168A427CC}"/>
              </a:ext>
            </a:extLst>
          </p:cNvPr>
          <p:cNvCxnSpPr>
            <a:cxnSpLocks/>
          </p:cNvCxnSpPr>
          <p:nvPr/>
        </p:nvCxnSpPr>
        <p:spPr>
          <a:xfrm>
            <a:off x="2057401" y="1265601"/>
            <a:ext cx="1967459" cy="0"/>
          </a:xfrm>
          <a:prstGeom prst="line">
            <a:avLst/>
          </a:prstGeom>
          <a:solidFill>
            <a:schemeClr val="accent1"/>
          </a:solidFill>
          <a:ln w="19050">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AC911B4C-AD56-139B-748A-6820048F45CD}"/>
              </a:ext>
            </a:extLst>
          </p:cNvPr>
          <p:cNvSpPr/>
          <p:nvPr/>
        </p:nvSpPr>
        <p:spPr bwMode="auto">
          <a:xfrm>
            <a:off x="4071889" y="1112321"/>
            <a:ext cx="3303273" cy="381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defTabSz="932293" fontAlgn="base">
              <a:spcBef>
                <a:spcPct val="0"/>
              </a:spcBef>
              <a:spcAft>
                <a:spcPts val="800"/>
              </a:spcAft>
              <a:defRPr/>
            </a:pPr>
            <a:r>
              <a:rPr lang="en-US" sz="1200" b="1" kern="0" dirty="0">
                <a:solidFill>
                  <a:schemeClr val="accent1"/>
                </a:solidFill>
                <a:cs typeface="Segoe UI Semilight" panose="020B0402040204020203" pitchFamily="34" charset="0"/>
              </a:rPr>
              <a:t>92% - 96% Confidence Interval</a:t>
            </a:r>
            <a:r>
              <a:rPr lang="en-US" sz="1200" kern="0" dirty="0">
                <a:solidFill>
                  <a:schemeClr val="accent2">
                    <a:lumMod val="25000"/>
                    <a:lumOff val="75000"/>
                  </a:schemeClr>
                </a:solidFill>
                <a:cs typeface="Segoe UI Semilight" panose="020B0402040204020203" pitchFamily="34" charset="0"/>
              </a:rPr>
              <a:t> of a bone break predicted by trained AI model</a:t>
            </a:r>
          </a:p>
        </p:txBody>
      </p:sp>
      <p:cxnSp>
        <p:nvCxnSpPr>
          <p:cNvPr id="33" name="Straight Connector 32">
            <a:extLst>
              <a:ext uri="{FF2B5EF4-FFF2-40B4-BE49-F238E27FC236}">
                <a16:creationId xmlns:a16="http://schemas.microsoft.com/office/drawing/2014/main" id="{3740E946-3857-3D78-1CE6-E908945798AF}"/>
              </a:ext>
            </a:extLst>
          </p:cNvPr>
          <p:cNvCxnSpPr>
            <a:cxnSpLocks/>
          </p:cNvCxnSpPr>
          <p:nvPr/>
        </p:nvCxnSpPr>
        <p:spPr>
          <a:xfrm flipV="1">
            <a:off x="2064896" y="1280793"/>
            <a:ext cx="0" cy="205543"/>
          </a:xfrm>
          <a:prstGeom prst="line">
            <a:avLst/>
          </a:prstGeom>
          <a:solidFill>
            <a:schemeClr val="accent1"/>
          </a:solidFill>
          <a:ln w="19050">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34" name="Picture 8" descr="man in white dress shirt wearing black framed eyeglasses">
            <a:extLst>
              <a:ext uri="{FF2B5EF4-FFF2-40B4-BE49-F238E27FC236}">
                <a16:creationId xmlns:a16="http://schemas.microsoft.com/office/drawing/2014/main" id="{CB8D0070-3951-01EB-1C42-8F8486B15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920630"/>
            <a:ext cx="3303273" cy="2288448"/>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6317921-F213-9CC5-DC92-ECB4963D9821}"/>
              </a:ext>
            </a:extLst>
          </p:cNvPr>
          <p:cNvSpPr txBox="1"/>
          <p:nvPr/>
        </p:nvSpPr>
        <p:spPr>
          <a:xfrm>
            <a:off x="4513176" y="4209078"/>
            <a:ext cx="4923132" cy="738664"/>
          </a:xfrm>
          <a:prstGeom prst="rect">
            <a:avLst/>
          </a:prstGeom>
          <a:noFill/>
        </p:spPr>
        <p:txBody>
          <a:bodyPr wrap="square" rtlCol="0">
            <a:spAutoFit/>
          </a:bodyPr>
          <a:lstStyle/>
          <a:p>
            <a:pPr marL="285750" indent="-285750" algn="l">
              <a:buClr>
                <a:schemeClr val="accent1"/>
              </a:buClr>
              <a:buFont typeface="Wingdings" panose="05000000000000000000" pitchFamily="2" charset="2"/>
              <a:buChar char="§"/>
            </a:pPr>
            <a:r>
              <a:rPr lang="en-US" sz="1400" dirty="0">
                <a:solidFill>
                  <a:schemeClr val="bg2"/>
                </a:solidFill>
              </a:rPr>
              <a:t>AI model used as a tool to support decisions</a:t>
            </a:r>
          </a:p>
          <a:p>
            <a:pPr marL="285750" indent="-285750" algn="l">
              <a:buClr>
                <a:schemeClr val="accent1"/>
              </a:buClr>
              <a:buFont typeface="Wingdings" panose="05000000000000000000" pitchFamily="2" charset="2"/>
              <a:buChar char="§"/>
            </a:pPr>
            <a:r>
              <a:rPr lang="en-US" sz="1400" dirty="0">
                <a:solidFill>
                  <a:schemeClr val="bg2"/>
                </a:solidFill>
              </a:rPr>
              <a:t>AI model is a separate system &amp; describes the situation</a:t>
            </a:r>
          </a:p>
          <a:p>
            <a:pPr marL="285750" indent="-285750" algn="l">
              <a:buClr>
                <a:schemeClr val="accent1"/>
              </a:buClr>
              <a:buFont typeface="Wingdings" panose="05000000000000000000" pitchFamily="2" charset="2"/>
              <a:buChar char="§"/>
            </a:pPr>
            <a:r>
              <a:rPr lang="en-US" sz="1400" dirty="0">
                <a:solidFill>
                  <a:schemeClr val="bg2"/>
                </a:solidFill>
              </a:rPr>
              <a:t>Human doctor responsible for final prognosis</a:t>
            </a:r>
          </a:p>
        </p:txBody>
      </p:sp>
    </p:spTree>
    <p:extLst>
      <p:ext uri="{BB962C8B-B14F-4D97-AF65-F5344CB8AC3E}">
        <p14:creationId xmlns:p14="http://schemas.microsoft.com/office/powerpoint/2010/main" val="2525039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5629A-A0EE-A333-5B22-E81DB0A554D6}"/>
              </a:ext>
            </a:extLst>
          </p:cNvPr>
          <p:cNvSpPr>
            <a:spLocks noGrp="1"/>
          </p:cNvSpPr>
          <p:nvPr>
            <p:ph type="title"/>
          </p:nvPr>
        </p:nvSpPr>
        <p:spPr>
          <a:xfrm>
            <a:off x="523907" y="731734"/>
            <a:ext cx="4024240" cy="917665"/>
          </a:xfrm>
        </p:spPr>
        <p:txBody>
          <a:bodyPr/>
          <a:lstStyle/>
          <a:p>
            <a:r>
              <a:rPr lang="en-US" dirty="0"/>
              <a:t>How-to make effective </a:t>
            </a:r>
            <a:r>
              <a:rPr lang="en-US" dirty="0">
                <a:solidFill>
                  <a:schemeClr val="accent1"/>
                </a:solidFill>
              </a:rPr>
              <a:t>Decisions</a:t>
            </a:r>
            <a:r>
              <a:rPr lang="en-US" dirty="0"/>
              <a:t> using </a:t>
            </a:r>
            <a:br>
              <a:rPr lang="en-US" dirty="0"/>
            </a:br>
            <a:r>
              <a:rPr lang="en-US" dirty="0">
                <a:solidFill>
                  <a:schemeClr val="accent1"/>
                </a:solidFill>
              </a:rPr>
              <a:t>Machine Intelligence </a:t>
            </a:r>
          </a:p>
        </p:txBody>
      </p:sp>
      <p:sp>
        <p:nvSpPr>
          <p:cNvPr id="3" name="Text Placeholder 2">
            <a:extLst>
              <a:ext uri="{FF2B5EF4-FFF2-40B4-BE49-F238E27FC236}">
                <a16:creationId xmlns:a16="http://schemas.microsoft.com/office/drawing/2014/main" id="{77AFF13F-663B-BE7E-E69C-6161A0928D16}"/>
              </a:ext>
            </a:extLst>
          </p:cNvPr>
          <p:cNvSpPr>
            <a:spLocks noGrp="1"/>
          </p:cNvSpPr>
          <p:nvPr>
            <p:ph type="body" sz="quarter" idx="13"/>
          </p:nvPr>
        </p:nvSpPr>
        <p:spPr>
          <a:xfrm>
            <a:off x="523907" y="372898"/>
            <a:ext cx="3725548" cy="286554"/>
          </a:xfrm>
        </p:spPr>
        <p:txBody>
          <a:bodyPr/>
          <a:lstStyle/>
          <a:p>
            <a:r>
              <a:rPr lang="en-US" sz="1200" dirty="0"/>
              <a:t>Crayon</a:t>
            </a:r>
          </a:p>
        </p:txBody>
      </p:sp>
      <p:grpSp>
        <p:nvGrpSpPr>
          <p:cNvPr id="13" name="Group 12">
            <a:extLst>
              <a:ext uri="{FF2B5EF4-FFF2-40B4-BE49-F238E27FC236}">
                <a16:creationId xmlns:a16="http://schemas.microsoft.com/office/drawing/2014/main" id="{86937C83-2D3F-5855-6E23-53D568ACF953}"/>
              </a:ext>
            </a:extLst>
          </p:cNvPr>
          <p:cNvGrpSpPr/>
          <p:nvPr/>
        </p:nvGrpSpPr>
        <p:grpSpPr>
          <a:xfrm>
            <a:off x="4481495" y="659452"/>
            <a:ext cx="4298767" cy="1633892"/>
            <a:chOff x="1539551" y="2868676"/>
            <a:chExt cx="3271533" cy="1243457"/>
          </a:xfrm>
        </p:grpSpPr>
        <p:sp>
          <p:nvSpPr>
            <p:cNvPr id="10" name="TextBox 9">
              <a:extLst>
                <a:ext uri="{FF2B5EF4-FFF2-40B4-BE49-F238E27FC236}">
                  <a16:creationId xmlns:a16="http://schemas.microsoft.com/office/drawing/2014/main" id="{94161C8B-A71C-5558-9377-844F12AF8669}"/>
                </a:ext>
              </a:extLst>
            </p:cNvPr>
            <p:cNvSpPr txBox="1"/>
            <p:nvPr/>
          </p:nvSpPr>
          <p:spPr>
            <a:xfrm>
              <a:off x="2848635" y="3224945"/>
              <a:ext cx="1962449" cy="585575"/>
            </a:xfrm>
            <a:prstGeom prst="rect">
              <a:avLst/>
            </a:prstGeom>
            <a:noFill/>
          </p:spPr>
          <p:txBody>
            <a:bodyPr wrap="square" rtlCol="0">
              <a:spAutoFit/>
            </a:bodyPr>
            <a:lstStyle/>
            <a:p>
              <a:pPr defTabSz="171422">
                <a:defRPr/>
              </a:pPr>
              <a:r>
                <a:rPr lang="en-US" b="1" dirty="0">
                  <a:solidFill>
                    <a:srgbClr val="E6E4D9"/>
                  </a:solidFill>
                  <a:latin typeface="Arial Nova Light"/>
                </a:rPr>
                <a:t>Bart Czernicki</a:t>
              </a:r>
            </a:p>
            <a:p>
              <a:pPr defTabSz="171422">
                <a:defRPr/>
              </a:pPr>
              <a:r>
                <a:rPr lang="en-US" sz="1400" dirty="0">
                  <a:solidFill>
                    <a:srgbClr val="FF6B4D"/>
                  </a:solidFill>
                  <a:latin typeface="Arial Nova Light"/>
                </a:rPr>
                <a:t>SVP, Technical Solution Sales</a:t>
              </a:r>
            </a:p>
            <a:p>
              <a:pPr defTabSz="171422">
                <a:defRPr/>
              </a:pPr>
              <a:r>
                <a:rPr lang="en-US" sz="1200" b="1" dirty="0">
                  <a:solidFill>
                    <a:srgbClr val="FF6B4D"/>
                  </a:solidFill>
                  <a:latin typeface="Arial Nova Light"/>
                </a:rPr>
                <a:t>Crayon US</a:t>
              </a:r>
            </a:p>
          </p:txBody>
        </p:sp>
        <p:sp>
          <p:nvSpPr>
            <p:cNvPr id="11" name="Oval 10">
              <a:extLst>
                <a:ext uri="{FF2B5EF4-FFF2-40B4-BE49-F238E27FC236}">
                  <a16:creationId xmlns:a16="http://schemas.microsoft.com/office/drawing/2014/main" id="{CEAFBF01-D6A2-B74F-9FAC-1A68FF76E063}"/>
                </a:ext>
              </a:extLst>
            </p:cNvPr>
            <p:cNvSpPr>
              <a:spLocks noChangeArrowheads="1"/>
            </p:cNvSpPr>
            <p:nvPr/>
          </p:nvSpPr>
          <p:spPr bwMode="auto">
            <a:xfrm>
              <a:off x="1539551" y="2868676"/>
              <a:ext cx="1240367" cy="1243457"/>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defRPr/>
              </a:pPr>
              <a:endParaRPr lang="en-US" dirty="0">
                <a:solidFill>
                  <a:srgbClr val="F2F1ED"/>
                </a:solidFill>
                <a:latin typeface="Arial Nova Light"/>
              </a:endParaRPr>
            </a:p>
          </p:txBody>
        </p:sp>
      </p:grpSp>
      <p:pic>
        <p:nvPicPr>
          <p:cNvPr id="15" name="Picture 14">
            <a:extLst>
              <a:ext uri="{FF2B5EF4-FFF2-40B4-BE49-F238E27FC236}">
                <a16:creationId xmlns:a16="http://schemas.microsoft.com/office/drawing/2014/main" id="{C6A64E1C-CF4B-256C-E0FC-AF5E17A51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176" y="4723158"/>
            <a:ext cx="1181729" cy="389182"/>
          </a:xfrm>
          <a:prstGeom prst="rect">
            <a:avLst/>
          </a:prstGeom>
        </p:spPr>
      </p:pic>
      <p:pic>
        <p:nvPicPr>
          <p:cNvPr id="5" name="Picture 4" descr="A person smiling for the camera&#10;&#10;Description automatically generated with medium confidence">
            <a:extLst>
              <a:ext uri="{FF2B5EF4-FFF2-40B4-BE49-F238E27FC236}">
                <a16:creationId xmlns:a16="http://schemas.microsoft.com/office/drawing/2014/main" id="{E8163E36-5B06-8B23-D410-4957A8286ECD}"/>
              </a:ext>
            </a:extLst>
          </p:cNvPr>
          <p:cNvPicPr>
            <a:picLocks noChangeAspect="1"/>
          </p:cNvPicPr>
          <p:nvPr/>
        </p:nvPicPr>
        <p:blipFill>
          <a:blip r:embed="rId3"/>
          <a:stretch>
            <a:fillRect/>
          </a:stretch>
        </p:blipFill>
        <p:spPr>
          <a:xfrm>
            <a:off x="4588001" y="767988"/>
            <a:ext cx="1416820" cy="1416820"/>
          </a:xfrm>
          <a:prstGeom prst="ellipse">
            <a:avLst/>
          </a:prstGeom>
          <a:ln w="38100">
            <a:solidFill>
              <a:schemeClr val="accent1"/>
            </a:solidFill>
          </a:ln>
        </p:spPr>
      </p:pic>
      <p:sp>
        <p:nvSpPr>
          <p:cNvPr id="16" name="TextBox 15">
            <a:extLst>
              <a:ext uri="{FF2B5EF4-FFF2-40B4-BE49-F238E27FC236}">
                <a16:creationId xmlns:a16="http://schemas.microsoft.com/office/drawing/2014/main" id="{3FD699BD-3DF6-E456-4401-0BC62F7EF567}"/>
              </a:ext>
            </a:extLst>
          </p:cNvPr>
          <p:cNvSpPr txBox="1"/>
          <p:nvPr/>
        </p:nvSpPr>
        <p:spPr>
          <a:xfrm>
            <a:off x="523907" y="2571750"/>
            <a:ext cx="3662416" cy="769441"/>
          </a:xfrm>
          <a:prstGeom prst="rect">
            <a:avLst/>
          </a:prstGeom>
          <a:noFill/>
        </p:spPr>
        <p:txBody>
          <a:bodyPr wrap="square" lIns="0" rIns="0" rtlCol="0" anchor="ctr">
            <a:spAutoFit/>
          </a:bodyPr>
          <a:lstStyle/>
          <a:p>
            <a:pPr defTabSz="685783">
              <a:defRPr/>
            </a:pPr>
            <a:r>
              <a:rPr lang="en-US" sz="1100" dirty="0">
                <a:solidFill>
                  <a:schemeClr val="bg2"/>
                </a:solidFill>
                <a:latin typeface="Arial Nova" panose="020B0504020202020204" pitchFamily="34" charset="0"/>
                <a:cs typeface="Segoe UI" panose="020B0502040204020203" pitchFamily="34" charset="0"/>
              </a:rPr>
              <a:t>Let’s Connect Professionally…</a:t>
            </a:r>
          </a:p>
          <a:p>
            <a:pPr defTabSz="685783">
              <a:defRPr/>
            </a:pPr>
            <a:r>
              <a:rPr lang="en-US" sz="1100" dirty="0">
                <a:solidFill>
                  <a:schemeClr val="accent1"/>
                </a:solidFill>
                <a:latin typeface="Arial Nova" panose="020B0504020202020204" pitchFamily="34" charset="0"/>
                <a:cs typeface="Segoe UI" panose="020B0502040204020203" pitchFamily="34" charset="0"/>
              </a:rPr>
              <a:t>LinkedIn:	</a:t>
            </a:r>
            <a:r>
              <a:rPr lang="en-US" sz="1100" dirty="0">
                <a:solidFill>
                  <a:schemeClr val="accent2">
                    <a:lumMod val="50000"/>
                    <a:lumOff val="50000"/>
                  </a:schemeClr>
                </a:solidFill>
                <a:latin typeface="Arial Nova" panose="020B0504020202020204" pitchFamily="34" charset="0"/>
                <a:cs typeface="Segoe UI" panose="020B0502040204020203" pitchFamily="34" charset="0"/>
                <a:hlinkClick r:id="rId4">
                  <a:extLst>
                    <a:ext uri="{A12FA001-AC4F-418D-AE19-62706E023703}">
                      <ahyp:hlinkClr xmlns:ahyp="http://schemas.microsoft.com/office/drawing/2018/hyperlinkcolor" val="tx"/>
                    </a:ext>
                  </a:extLst>
                </a:hlinkClick>
              </a:rPr>
              <a:t>https://www.linkedin.com/in/bartczernicki/</a:t>
            </a:r>
            <a:r>
              <a:rPr lang="en-US" sz="1100" dirty="0">
                <a:solidFill>
                  <a:schemeClr val="accent2">
                    <a:lumMod val="50000"/>
                    <a:lumOff val="50000"/>
                  </a:schemeClr>
                </a:solidFill>
                <a:latin typeface="Arial Nova" panose="020B0504020202020204" pitchFamily="34" charset="0"/>
                <a:cs typeface="Segoe UI" panose="020B0502040204020203" pitchFamily="34" charset="0"/>
              </a:rPr>
              <a:t> </a:t>
            </a:r>
          </a:p>
          <a:p>
            <a:pPr defTabSz="685783">
              <a:defRPr/>
            </a:pPr>
            <a:r>
              <a:rPr lang="en-US" sz="1100" dirty="0">
                <a:solidFill>
                  <a:schemeClr val="accent1"/>
                </a:solidFill>
                <a:latin typeface="Arial Nova" panose="020B0504020202020204" pitchFamily="34" charset="0"/>
                <a:cs typeface="Segoe UI" panose="020B0502040204020203" pitchFamily="34" charset="0"/>
              </a:rPr>
              <a:t>Twitter:	</a:t>
            </a:r>
            <a:r>
              <a:rPr lang="en-US" sz="1100" dirty="0">
                <a:solidFill>
                  <a:schemeClr val="accent2">
                    <a:lumMod val="50000"/>
                    <a:lumOff val="50000"/>
                  </a:schemeClr>
                </a:solidFill>
                <a:latin typeface="Arial Nova" panose="020B0504020202020204"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https://twitter.com/bartczernicki</a:t>
            </a:r>
            <a:r>
              <a:rPr lang="en-US" sz="1100" dirty="0">
                <a:solidFill>
                  <a:schemeClr val="accent2">
                    <a:lumMod val="50000"/>
                    <a:lumOff val="50000"/>
                  </a:schemeClr>
                </a:solidFill>
                <a:latin typeface="Arial Nova" panose="020B0504020202020204" pitchFamily="34" charset="0"/>
                <a:cs typeface="Segoe UI" panose="020B0502040204020203" pitchFamily="34" charset="0"/>
              </a:rPr>
              <a:t>  </a:t>
            </a:r>
          </a:p>
          <a:p>
            <a:pPr defTabSz="685783">
              <a:defRPr/>
            </a:pPr>
            <a:r>
              <a:rPr lang="en-US" sz="1100" dirty="0">
                <a:solidFill>
                  <a:schemeClr val="accent1"/>
                </a:solidFill>
                <a:latin typeface="Arial Nova" panose="020B0504020202020204" pitchFamily="34" charset="0"/>
                <a:cs typeface="Segoe UI" panose="020B0502040204020203" pitchFamily="34" charset="0"/>
              </a:rPr>
              <a:t>GitHub:	</a:t>
            </a:r>
            <a:r>
              <a:rPr lang="en-US" sz="1100" dirty="0">
                <a:solidFill>
                  <a:schemeClr val="accent2">
                    <a:lumMod val="50000"/>
                    <a:lumOff val="50000"/>
                  </a:schemeClr>
                </a:solidFill>
                <a:latin typeface="Arial Nova" panose="020B0504020202020204" pitchFamily="34" charset="0"/>
                <a:cs typeface="Segoe UI" panose="020B0502040204020203" pitchFamily="34" charset="0"/>
                <a:hlinkClick r:id="rId6">
                  <a:extLst>
                    <a:ext uri="{A12FA001-AC4F-418D-AE19-62706E023703}">
                      <ahyp:hlinkClr xmlns:ahyp="http://schemas.microsoft.com/office/drawing/2018/hyperlinkcolor" val="tx"/>
                    </a:ext>
                  </a:extLst>
                </a:hlinkClick>
              </a:rPr>
              <a:t>https://github.com/bartczernicki</a:t>
            </a:r>
            <a:r>
              <a:rPr lang="en-US" sz="1100" dirty="0">
                <a:solidFill>
                  <a:schemeClr val="accent2">
                    <a:lumMod val="50000"/>
                    <a:lumOff val="50000"/>
                  </a:schemeClr>
                </a:solidFill>
                <a:latin typeface="Arial Nova" panose="020B0504020202020204" pitchFamily="34" charset="0"/>
                <a:cs typeface="Segoe UI" panose="020B0502040204020203" pitchFamily="34" charset="0"/>
              </a:rPr>
              <a:t>  </a:t>
            </a:r>
          </a:p>
        </p:txBody>
      </p:sp>
      <p:pic>
        <p:nvPicPr>
          <p:cNvPr id="17" name="Graphic 16">
            <a:extLst>
              <a:ext uri="{FF2B5EF4-FFF2-40B4-BE49-F238E27FC236}">
                <a16:creationId xmlns:a16="http://schemas.microsoft.com/office/drawing/2014/main" id="{E7F90022-C82E-66B4-B640-5EA0817C48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02620" y="3587358"/>
            <a:ext cx="379011" cy="379011"/>
          </a:xfrm>
          <a:prstGeom prst="rect">
            <a:avLst/>
          </a:prstGeom>
        </p:spPr>
      </p:pic>
      <p:pic>
        <p:nvPicPr>
          <p:cNvPr id="18" name="Graphic 8">
            <a:extLst>
              <a:ext uri="{FF2B5EF4-FFF2-40B4-BE49-F238E27FC236}">
                <a16:creationId xmlns:a16="http://schemas.microsoft.com/office/drawing/2014/main" id="{2A74BAD1-AB3C-0921-212E-F1564176449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490259" y="3064429"/>
            <a:ext cx="405000" cy="345944"/>
          </a:xfrm>
          <a:prstGeom prst="rect">
            <a:avLst/>
          </a:prstGeom>
        </p:spPr>
      </p:pic>
      <p:sp>
        <p:nvSpPr>
          <p:cNvPr id="19" name="Rectangle 18">
            <a:extLst>
              <a:ext uri="{FF2B5EF4-FFF2-40B4-BE49-F238E27FC236}">
                <a16:creationId xmlns:a16="http://schemas.microsoft.com/office/drawing/2014/main" id="{DDF25ABC-A647-64ED-69AB-89BB7FB1149C}"/>
              </a:ext>
            </a:extLst>
          </p:cNvPr>
          <p:cNvSpPr/>
          <p:nvPr/>
        </p:nvSpPr>
        <p:spPr>
          <a:xfrm>
            <a:off x="5017024" y="2613870"/>
            <a:ext cx="3355698" cy="2885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t"/>
          <a:lstStyle/>
          <a:p>
            <a:pPr marL="0" marR="0" lvl="0" indent="0" algn="just" defTabSz="171422" rtl="0" eaLnBrk="1" fontAlgn="auto" latinLnBrk="0" hangingPunct="1">
              <a:lnSpc>
                <a:spcPct val="100000"/>
              </a:lnSpc>
              <a:spcBef>
                <a:spcPts val="0"/>
              </a:spcBef>
              <a:spcAft>
                <a:spcPts val="300"/>
              </a:spcAft>
              <a:buClrTx/>
              <a:buSzTx/>
              <a:buFontTx/>
              <a:buNone/>
              <a:tabLst/>
              <a:defRPr/>
            </a:pPr>
            <a:r>
              <a:rPr lang="en-US" sz="1100" b="1" dirty="0">
                <a:solidFill>
                  <a:schemeClr val="accent1"/>
                </a:solidFill>
                <a:latin typeface="Arial Nova Light"/>
              </a:rPr>
              <a:t>25 years of technology experience, author, engineer</a:t>
            </a:r>
          </a:p>
        </p:txBody>
      </p:sp>
      <p:sp>
        <p:nvSpPr>
          <p:cNvPr id="20" name="Rectangle 19">
            <a:extLst>
              <a:ext uri="{FF2B5EF4-FFF2-40B4-BE49-F238E27FC236}">
                <a16:creationId xmlns:a16="http://schemas.microsoft.com/office/drawing/2014/main" id="{74B2F5BC-8D72-39D8-1CCC-F1F8F05CFD1D}"/>
              </a:ext>
            </a:extLst>
          </p:cNvPr>
          <p:cNvSpPr/>
          <p:nvPr/>
        </p:nvSpPr>
        <p:spPr>
          <a:xfrm>
            <a:off x="5017024" y="3093136"/>
            <a:ext cx="3355699" cy="2885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t"/>
          <a:lstStyle/>
          <a:p>
            <a:pPr marL="0" marR="0" lvl="0" indent="0" algn="just" defTabSz="171422" rtl="0" eaLnBrk="1" fontAlgn="auto" latinLnBrk="0" hangingPunct="1">
              <a:lnSpc>
                <a:spcPct val="100000"/>
              </a:lnSpc>
              <a:spcBef>
                <a:spcPts val="0"/>
              </a:spcBef>
              <a:spcAft>
                <a:spcPts val="300"/>
              </a:spcAft>
              <a:buClrTx/>
              <a:buSzTx/>
              <a:buFontTx/>
              <a:buNone/>
              <a:tabLst/>
              <a:defRPr/>
            </a:pPr>
            <a:r>
              <a:rPr lang="en-US" sz="1100" b="1" dirty="0">
                <a:solidFill>
                  <a:schemeClr val="accent1"/>
                </a:solidFill>
                <a:latin typeface="Arial Nova Light"/>
              </a:rPr>
              <a:t>7 years at Microsoft with a focus on AI &amp; ML partners </a:t>
            </a:r>
          </a:p>
        </p:txBody>
      </p:sp>
      <p:sp>
        <p:nvSpPr>
          <p:cNvPr id="21" name="Rectangle 20">
            <a:extLst>
              <a:ext uri="{FF2B5EF4-FFF2-40B4-BE49-F238E27FC236}">
                <a16:creationId xmlns:a16="http://schemas.microsoft.com/office/drawing/2014/main" id="{5F85DDCA-6C27-868E-ADA2-8767C32CC89E}"/>
              </a:ext>
            </a:extLst>
          </p:cNvPr>
          <p:cNvSpPr/>
          <p:nvPr/>
        </p:nvSpPr>
        <p:spPr>
          <a:xfrm>
            <a:off x="5017024" y="3636247"/>
            <a:ext cx="3763238" cy="2885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t"/>
          <a:lstStyle/>
          <a:p>
            <a:pPr marL="0" marR="0" lvl="0" indent="0" algn="just" defTabSz="171422" rtl="0" eaLnBrk="1" fontAlgn="auto" latinLnBrk="0" hangingPunct="1">
              <a:lnSpc>
                <a:spcPct val="100000"/>
              </a:lnSpc>
              <a:spcBef>
                <a:spcPts val="0"/>
              </a:spcBef>
              <a:spcAft>
                <a:spcPts val="300"/>
              </a:spcAft>
              <a:buClrTx/>
              <a:buSzTx/>
              <a:buFontTx/>
              <a:buNone/>
              <a:tabLst/>
              <a:defRPr/>
            </a:pPr>
            <a:r>
              <a:rPr lang="en-US" sz="1100" b="1" dirty="0">
                <a:solidFill>
                  <a:schemeClr val="accent1"/>
                </a:solidFill>
                <a:latin typeface="Arial Nova Light"/>
              </a:rPr>
              <a:t>At Microsoft, led 10,000 person AI &amp; ML Community</a:t>
            </a:r>
          </a:p>
        </p:txBody>
      </p:sp>
      <p:pic>
        <p:nvPicPr>
          <p:cNvPr id="22" name="Graphic 8">
            <a:extLst>
              <a:ext uri="{FF2B5EF4-FFF2-40B4-BE49-F238E27FC236}">
                <a16:creationId xmlns:a16="http://schemas.microsoft.com/office/drawing/2014/main" id="{85692FE7-1F10-B2A1-4F8E-BFAF4B1A3FC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490259" y="2577656"/>
            <a:ext cx="345944" cy="345944"/>
          </a:xfrm>
          <a:prstGeom prst="rect">
            <a:avLst/>
          </a:prstGeom>
        </p:spPr>
      </p:pic>
      <p:sp>
        <p:nvSpPr>
          <p:cNvPr id="25" name="Rectangle 24">
            <a:extLst>
              <a:ext uri="{FF2B5EF4-FFF2-40B4-BE49-F238E27FC236}">
                <a16:creationId xmlns:a16="http://schemas.microsoft.com/office/drawing/2014/main" id="{064312B8-740D-D7B7-002E-113B1F6DC11A}"/>
              </a:ext>
            </a:extLst>
          </p:cNvPr>
          <p:cNvSpPr/>
          <p:nvPr/>
        </p:nvSpPr>
        <p:spPr>
          <a:xfrm>
            <a:off x="5017024" y="4192894"/>
            <a:ext cx="3772002" cy="2885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t"/>
          <a:lstStyle/>
          <a:p>
            <a:pPr marL="0" marR="0" lvl="0" indent="0" algn="just" defTabSz="171422" rtl="0" eaLnBrk="1" fontAlgn="auto" latinLnBrk="0" hangingPunct="1">
              <a:lnSpc>
                <a:spcPct val="100000"/>
              </a:lnSpc>
              <a:spcBef>
                <a:spcPts val="0"/>
              </a:spcBef>
              <a:spcAft>
                <a:spcPts val="300"/>
              </a:spcAft>
              <a:buClrTx/>
              <a:buSzTx/>
              <a:buFontTx/>
              <a:buNone/>
              <a:tabLst/>
              <a:defRPr/>
            </a:pPr>
            <a:r>
              <a:rPr lang="en-US" sz="1100" b="1" dirty="0">
                <a:solidFill>
                  <a:schemeClr val="accent1"/>
                </a:solidFill>
                <a:latin typeface="Arial Nova Light"/>
              </a:rPr>
              <a:t>Current passion is Sports Analytics &amp; Decision Intelligence</a:t>
            </a:r>
          </a:p>
        </p:txBody>
      </p:sp>
      <p:pic>
        <p:nvPicPr>
          <p:cNvPr id="26" name="Graphic 25">
            <a:extLst>
              <a:ext uri="{FF2B5EF4-FFF2-40B4-BE49-F238E27FC236}">
                <a16:creationId xmlns:a16="http://schemas.microsoft.com/office/drawing/2014/main" id="{D7F3E43C-8F83-815A-1617-614079511DE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96543" y="4166652"/>
            <a:ext cx="379011" cy="379011"/>
          </a:xfrm>
          <a:prstGeom prst="rect">
            <a:avLst/>
          </a:prstGeom>
        </p:spPr>
      </p:pic>
    </p:spTree>
    <p:extLst>
      <p:ext uri="{BB962C8B-B14F-4D97-AF65-F5344CB8AC3E}">
        <p14:creationId xmlns:p14="http://schemas.microsoft.com/office/powerpoint/2010/main" val="4050943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8704EEC-D926-85EB-DB65-F9D5D89D9D1D}"/>
              </a:ext>
            </a:extLst>
          </p:cNvPr>
          <p:cNvSpPr txBox="1">
            <a:spLocks/>
          </p:cNvSpPr>
          <p:nvPr/>
        </p:nvSpPr>
        <p:spPr>
          <a:xfrm>
            <a:off x="488934" y="636174"/>
            <a:ext cx="8209792" cy="476147"/>
          </a:xfrm>
          <a:prstGeom prst="rect">
            <a:avLst/>
          </a:prstGeom>
        </p:spPr>
        <p:txBody>
          <a:bodyPr/>
          <a:lstStyle>
            <a:lvl1pPr algn="l" defTabSz="685611" rtl="0" eaLnBrk="1" latinLnBrk="0" hangingPunct="1">
              <a:lnSpc>
                <a:spcPct val="100000"/>
              </a:lnSpc>
              <a:spcBef>
                <a:spcPct val="0"/>
              </a:spcBef>
              <a:buNone/>
              <a:defRPr sz="2800" b="1" kern="1200">
                <a:solidFill>
                  <a:srgbClr val="094E5D"/>
                </a:solidFill>
                <a:latin typeface="+mj-lt"/>
                <a:ea typeface="+mj-ea"/>
                <a:cs typeface="+mj-cs"/>
              </a:defRPr>
            </a:lvl1pPr>
          </a:lstStyle>
          <a:p>
            <a:r>
              <a:rPr lang="en-US" dirty="0">
                <a:solidFill>
                  <a:schemeClr val="bg2"/>
                </a:solidFill>
              </a:rPr>
              <a:t>DECISION </a:t>
            </a:r>
            <a:r>
              <a:rPr lang="en-US" dirty="0">
                <a:solidFill>
                  <a:schemeClr val="accent1"/>
                </a:solidFill>
              </a:rPr>
              <a:t>MANAGEMENT</a:t>
            </a:r>
            <a:r>
              <a:rPr lang="en-US" dirty="0">
                <a:solidFill>
                  <a:schemeClr val="bg2"/>
                </a:solidFill>
              </a:rPr>
              <a:t> SYSTEM</a:t>
            </a:r>
          </a:p>
        </p:txBody>
      </p:sp>
      <p:sp>
        <p:nvSpPr>
          <p:cNvPr id="19" name="Text Placeholder 3">
            <a:extLst>
              <a:ext uri="{FF2B5EF4-FFF2-40B4-BE49-F238E27FC236}">
                <a16:creationId xmlns:a16="http://schemas.microsoft.com/office/drawing/2014/main" id="{7A3DE75A-8F84-AFF1-01C0-7D02627D952B}"/>
              </a:ext>
            </a:extLst>
          </p:cNvPr>
          <p:cNvSpPr txBox="1">
            <a:spLocks/>
          </p:cNvSpPr>
          <p:nvPr/>
        </p:nvSpPr>
        <p:spPr>
          <a:xfrm>
            <a:off x="488935" y="398968"/>
            <a:ext cx="8048482" cy="286554"/>
          </a:xfrm>
          <a:prstGeom prst="rect">
            <a:avLst/>
          </a:prstGeom>
        </p:spPr>
        <p:txBody>
          <a:bodyPr/>
          <a:lstStyle>
            <a:lvl1pPr marL="103937" indent="-103937" algn="l" defTabSz="685611"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1994"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1990"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1985"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1981"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31"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37"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043"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849"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50" dirty="0">
                <a:solidFill>
                  <a:schemeClr val="accent1"/>
                </a:solidFill>
              </a:rPr>
              <a:t>MANAGE THE DECISION-MAKING PROCESS</a:t>
            </a:r>
          </a:p>
        </p:txBody>
      </p:sp>
      <p:pic>
        <p:nvPicPr>
          <p:cNvPr id="29" name="Picture 28">
            <a:extLst>
              <a:ext uri="{FF2B5EF4-FFF2-40B4-BE49-F238E27FC236}">
                <a16:creationId xmlns:a16="http://schemas.microsoft.com/office/drawing/2014/main" id="{3A157685-7FE1-7B46-F652-B2F68FCFA51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6670" y="1349527"/>
            <a:ext cx="4786809" cy="2323063"/>
          </a:xfrm>
          <a:prstGeom prst="rect">
            <a:avLst/>
          </a:prstGeom>
        </p:spPr>
      </p:pic>
      <p:sp>
        <p:nvSpPr>
          <p:cNvPr id="32" name="TextBox 31">
            <a:extLst>
              <a:ext uri="{FF2B5EF4-FFF2-40B4-BE49-F238E27FC236}">
                <a16:creationId xmlns:a16="http://schemas.microsoft.com/office/drawing/2014/main" id="{22CF49FD-1FF5-308E-E56D-BD9094998C9D}"/>
              </a:ext>
            </a:extLst>
          </p:cNvPr>
          <p:cNvSpPr txBox="1"/>
          <p:nvPr/>
        </p:nvSpPr>
        <p:spPr>
          <a:xfrm>
            <a:off x="5065924" y="1349527"/>
            <a:ext cx="3950659" cy="1815882"/>
          </a:xfrm>
          <a:prstGeom prst="rect">
            <a:avLst/>
          </a:prstGeom>
          <a:noFill/>
        </p:spPr>
        <p:txBody>
          <a:bodyPr wrap="square" rtlCol="0">
            <a:spAutoFit/>
          </a:bodyPr>
          <a:lstStyle/>
          <a:p>
            <a:pPr marL="285750" indent="-285750" algn="l">
              <a:buClr>
                <a:schemeClr val="accent1"/>
              </a:buClr>
              <a:buFont typeface="Wingdings" panose="05000000000000000000" pitchFamily="2" charset="2"/>
              <a:buChar char="§"/>
            </a:pPr>
            <a:r>
              <a:rPr lang="en-US" sz="1400" dirty="0">
                <a:solidFill>
                  <a:schemeClr val="bg2"/>
                </a:solidFill>
              </a:rPr>
              <a:t>Cognitive AI model used as a tool to manage decisions if face matches Uber driver</a:t>
            </a:r>
          </a:p>
          <a:p>
            <a:pPr marL="285750" indent="-285750" algn="l">
              <a:buClr>
                <a:schemeClr val="accent1"/>
              </a:buClr>
              <a:buFont typeface="Wingdings" panose="05000000000000000000" pitchFamily="2" charset="2"/>
              <a:buChar char="§"/>
            </a:pPr>
            <a:r>
              <a:rPr lang="en-US" sz="1400" dirty="0">
                <a:solidFill>
                  <a:schemeClr val="bg2"/>
                </a:solidFill>
              </a:rPr>
              <a:t>Cognitive AI model is a built-into the workflow of Uber’s business</a:t>
            </a:r>
          </a:p>
          <a:p>
            <a:pPr marL="285750" indent="-285750" algn="l">
              <a:buClr>
                <a:schemeClr val="accent1"/>
              </a:buClr>
              <a:buFont typeface="Wingdings" panose="05000000000000000000" pitchFamily="2" charset="2"/>
              <a:buChar char="§"/>
            </a:pPr>
            <a:r>
              <a:rPr lang="en-US" sz="1400" dirty="0">
                <a:solidFill>
                  <a:schemeClr val="bg2"/>
                </a:solidFill>
              </a:rPr>
              <a:t>System is created to continuously evolve and learn (new drivers, evaluate errors)</a:t>
            </a:r>
          </a:p>
          <a:p>
            <a:pPr marL="285750" indent="-285750" algn="l">
              <a:buClr>
                <a:schemeClr val="accent1"/>
              </a:buClr>
              <a:buFont typeface="Wingdings" panose="05000000000000000000" pitchFamily="2" charset="2"/>
              <a:buChar char="§"/>
            </a:pPr>
            <a:r>
              <a:rPr lang="en-US" sz="1400" dirty="0">
                <a:solidFill>
                  <a:schemeClr val="bg2"/>
                </a:solidFill>
              </a:rPr>
              <a:t>Process is automated using AI &amp; decision rules</a:t>
            </a:r>
          </a:p>
        </p:txBody>
      </p:sp>
      <p:sp>
        <p:nvSpPr>
          <p:cNvPr id="33" name="Rectangle 32">
            <a:hlinkClick r:id="rId3"/>
            <a:extLst>
              <a:ext uri="{FF2B5EF4-FFF2-40B4-BE49-F238E27FC236}">
                <a16:creationId xmlns:a16="http://schemas.microsoft.com/office/drawing/2014/main" id="{8F5694DF-6C82-B6AC-F13F-2F0768140A9D}"/>
              </a:ext>
            </a:extLst>
          </p:cNvPr>
          <p:cNvSpPr/>
          <p:nvPr/>
        </p:nvSpPr>
        <p:spPr bwMode="auto">
          <a:xfrm>
            <a:off x="2547257" y="5989658"/>
            <a:ext cx="7489372"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AED7E494-F2F7-6E29-81A3-DB9E2A8E5AD3}"/>
              </a:ext>
            </a:extLst>
          </p:cNvPr>
          <p:cNvSpPr txBox="1"/>
          <p:nvPr/>
        </p:nvSpPr>
        <p:spPr>
          <a:xfrm>
            <a:off x="196670" y="3690264"/>
            <a:ext cx="5017956" cy="738664"/>
          </a:xfrm>
          <a:prstGeom prst="rect">
            <a:avLst/>
          </a:prstGeom>
          <a:noFill/>
        </p:spPr>
        <p:txBody>
          <a:bodyPr wrap="square">
            <a:spAutoFit/>
          </a:bodyPr>
          <a:lstStyle/>
          <a:p>
            <a:r>
              <a:rPr lang="en-US" sz="1400" dirty="0">
                <a:solidFill>
                  <a:schemeClr val="accent1"/>
                </a:solidFill>
              </a:rPr>
              <a:t>Uber boosts platform security with the Face API, part of Microsoft Cognitive Services</a:t>
            </a:r>
          </a:p>
          <a:p>
            <a:r>
              <a:rPr lang="en-US" sz="1400" dirty="0">
                <a:solidFill>
                  <a:schemeClr val="accent2">
                    <a:lumMod val="25000"/>
                    <a:lumOff val="75000"/>
                  </a:schemeClr>
                </a:solidFill>
                <a:hlinkClick r:id="rId3">
                  <a:extLst>
                    <a:ext uri="{A12FA001-AC4F-418D-AE19-62706E023703}">
                      <ahyp:hlinkClr xmlns:ahyp="http://schemas.microsoft.com/office/drawing/2018/hyperlinkcolor" val="tx"/>
                    </a:ext>
                  </a:extLst>
                </a:hlinkClick>
              </a:rPr>
              <a:t>https://customers.microsoft.com/en-us/story/731196-uber</a:t>
            </a:r>
            <a:r>
              <a:rPr lang="en-US" sz="1400" dirty="0">
                <a:solidFill>
                  <a:schemeClr val="accent2">
                    <a:lumMod val="25000"/>
                    <a:lumOff val="75000"/>
                  </a:schemeClr>
                </a:solidFill>
              </a:rPr>
              <a:t> </a:t>
            </a:r>
          </a:p>
        </p:txBody>
      </p:sp>
    </p:spTree>
    <p:extLst>
      <p:ext uri="{BB962C8B-B14F-4D97-AF65-F5344CB8AC3E}">
        <p14:creationId xmlns:p14="http://schemas.microsoft.com/office/powerpoint/2010/main" val="451968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8704EEC-D926-85EB-DB65-F9D5D89D9D1D}"/>
              </a:ext>
            </a:extLst>
          </p:cNvPr>
          <p:cNvSpPr txBox="1">
            <a:spLocks/>
          </p:cNvSpPr>
          <p:nvPr/>
        </p:nvSpPr>
        <p:spPr>
          <a:xfrm>
            <a:off x="488934" y="636174"/>
            <a:ext cx="8209792" cy="476147"/>
          </a:xfrm>
          <a:prstGeom prst="rect">
            <a:avLst/>
          </a:prstGeom>
        </p:spPr>
        <p:txBody>
          <a:bodyPr/>
          <a:lstStyle>
            <a:lvl1pPr algn="l" defTabSz="685611" rtl="0" eaLnBrk="1" latinLnBrk="0" hangingPunct="1">
              <a:lnSpc>
                <a:spcPct val="100000"/>
              </a:lnSpc>
              <a:spcBef>
                <a:spcPct val="0"/>
              </a:spcBef>
              <a:buNone/>
              <a:defRPr sz="2800" b="1" kern="1200">
                <a:solidFill>
                  <a:srgbClr val="094E5D"/>
                </a:solidFill>
                <a:latin typeface="+mj-lt"/>
                <a:ea typeface="+mj-ea"/>
                <a:cs typeface="+mj-cs"/>
              </a:defRPr>
            </a:lvl1pPr>
          </a:lstStyle>
          <a:p>
            <a:r>
              <a:rPr lang="en-US" dirty="0">
                <a:solidFill>
                  <a:schemeClr val="bg2"/>
                </a:solidFill>
              </a:rPr>
              <a:t>SPORTS DECISION ANALYSIS SUPPORT</a:t>
            </a:r>
          </a:p>
        </p:txBody>
      </p:sp>
      <p:sp>
        <p:nvSpPr>
          <p:cNvPr id="19" name="Text Placeholder 3">
            <a:extLst>
              <a:ext uri="{FF2B5EF4-FFF2-40B4-BE49-F238E27FC236}">
                <a16:creationId xmlns:a16="http://schemas.microsoft.com/office/drawing/2014/main" id="{7A3DE75A-8F84-AFF1-01C0-7D02627D952B}"/>
              </a:ext>
            </a:extLst>
          </p:cNvPr>
          <p:cNvSpPr txBox="1">
            <a:spLocks/>
          </p:cNvSpPr>
          <p:nvPr/>
        </p:nvSpPr>
        <p:spPr>
          <a:xfrm>
            <a:off x="488935" y="398968"/>
            <a:ext cx="8048482" cy="286554"/>
          </a:xfrm>
          <a:prstGeom prst="rect">
            <a:avLst/>
          </a:prstGeom>
        </p:spPr>
        <p:txBody>
          <a:bodyPr/>
          <a:lstStyle>
            <a:lvl1pPr marL="103937" indent="-103937" algn="l" defTabSz="685611"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1994"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1990"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1985"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1981"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31"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37"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043"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849"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50" dirty="0">
                <a:solidFill>
                  <a:schemeClr val="accent1"/>
                </a:solidFill>
              </a:rPr>
              <a:t>EMPOWERING HUMAN DECISION MAKERS WITH MACHINE LEARNING TOOLS TO MAKE BETTER, FAIRER, DECISIONS</a:t>
            </a:r>
          </a:p>
        </p:txBody>
      </p:sp>
      <p:sp>
        <p:nvSpPr>
          <p:cNvPr id="33" name="Rectangle 32">
            <a:hlinkClick r:id="rId2"/>
            <a:extLst>
              <a:ext uri="{FF2B5EF4-FFF2-40B4-BE49-F238E27FC236}">
                <a16:creationId xmlns:a16="http://schemas.microsoft.com/office/drawing/2014/main" id="{8F5694DF-6C82-B6AC-F13F-2F0768140A9D}"/>
              </a:ext>
            </a:extLst>
          </p:cNvPr>
          <p:cNvSpPr/>
          <p:nvPr/>
        </p:nvSpPr>
        <p:spPr bwMode="auto">
          <a:xfrm>
            <a:off x="2547257" y="5989658"/>
            <a:ext cx="7489372"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417257A7-A530-3FE8-0F25-4AB17CDEE57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7226" y="1236921"/>
            <a:ext cx="3013893" cy="3921693"/>
          </a:xfrm>
          <a:prstGeom prst="rect">
            <a:avLst/>
          </a:prstGeom>
        </p:spPr>
      </p:pic>
      <p:sp>
        <p:nvSpPr>
          <p:cNvPr id="10" name="Rectangle 9">
            <a:extLst>
              <a:ext uri="{FF2B5EF4-FFF2-40B4-BE49-F238E27FC236}">
                <a16:creationId xmlns:a16="http://schemas.microsoft.com/office/drawing/2014/main" id="{ECEB5A24-B3E8-5490-9CAB-7B44AB2E76A3}"/>
              </a:ext>
            </a:extLst>
          </p:cNvPr>
          <p:cNvSpPr/>
          <p:nvPr/>
        </p:nvSpPr>
        <p:spPr>
          <a:xfrm>
            <a:off x="3693445" y="1497749"/>
            <a:ext cx="5159699" cy="830997"/>
          </a:xfrm>
          <a:prstGeom prst="rect">
            <a:avLst/>
          </a:prstGeom>
        </p:spPr>
        <p:txBody>
          <a:bodyPr wrap="square">
            <a:spAutoFit/>
          </a:bodyPr>
          <a:lstStyle/>
          <a:p>
            <a:r>
              <a:rPr lang="en-US" sz="1200" dirty="0">
                <a:solidFill>
                  <a:schemeClr val="bg2"/>
                </a:solidFill>
                <a:ea typeface="Calibri" panose="020F0502020204030204" pitchFamily="34" charset="0"/>
                <a:cs typeface="Times New Roman" panose="02020603050405020304" pitchFamily="18" charset="0"/>
              </a:rPr>
              <a:t>Meet Andrew Power. He is a professional sports journalist and a member of the BBWAA (Baseball Writer’s Association of America). Every year Andrew and his colleagues have the responsibility of selecting baseball players to be nominated on the Hall of Fame Ballot as well as voting players in.</a:t>
            </a:r>
          </a:p>
        </p:txBody>
      </p:sp>
      <p:sp>
        <p:nvSpPr>
          <p:cNvPr id="11" name="Title 16">
            <a:extLst>
              <a:ext uri="{FF2B5EF4-FFF2-40B4-BE49-F238E27FC236}">
                <a16:creationId xmlns:a16="http://schemas.microsoft.com/office/drawing/2014/main" id="{ABEC505C-BCD4-2CA4-CF29-0400F07D90B1}"/>
              </a:ext>
            </a:extLst>
          </p:cNvPr>
          <p:cNvSpPr txBox="1">
            <a:spLocks/>
          </p:cNvSpPr>
          <p:nvPr/>
        </p:nvSpPr>
        <p:spPr>
          <a:xfrm>
            <a:off x="3745968" y="1236921"/>
            <a:ext cx="3540566"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US" sz="1800" dirty="0">
                <a:solidFill>
                  <a:schemeClr val="accent1"/>
                </a:solidFill>
                <a:latin typeface="+mn-lt"/>
              </a:rPr>
              <a:t>Responsibilities</a:t>
            </a:r>
          </a:p>
        </p:txBody>
      </p:sp>
      <p:sp>
        <p:nvSpPr>
          <p:cNvPr id="12" name="Title 16">
            <a:extLst>
              <a:ext uri="{FF2B5EF4-FFF2-40B4-BE49-F238E27FC236}">
                <a16:creationId xmlns:a16="http://schemas.microsoft.com/office/drawing/2014/main" id="{74C14202-E24E-C7FF-7E5B-28C3F09F57D9}"/>
              </a:ext>
            </a:extLst>
          </p:cNvPr>
          <p:cNvSpPr txBox="1">
            <a:spLocks/>
          </p:cNvSpPr>
          <p:nvPr/>
        </p:nvSpPr>
        <p:spPr>
          <a:xfrm>
            <a:off x="447226" y="1251310"/>
            <a:ext cx="3013893"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pPr algn="ctr"/>
            <a:r>
              <a:rPr lang="en-US" sz="2000" dirty="0">
                <a:latin typeface="+mn-lt"/>
              </a:rPr>
              <a:t>Andrew Power</a:t>
            </a:r>
          </a:p>
        </p:txBody>
      </p:sp>
      <p:sp>
        <p:nvSpPr>
          <p:cNvPr id="13" name="Rectangle 12">
            <a:extLst>
              <a:ext uri="{FF2B5EF4-FFF2-40B4-BE49-F238E27FC236}">
                <a16:creationId xmlns:a16="http://schemas.microsoft.com/office/drawing/2014/main" id="{BEC45D23-A882-2227-2AD5-D72423FF1383}"/>
              </a:ext>
            </a:extLst>
          </p:cNvPr>
          <p:cNvSpPr/>
          <p:nvPr/>
        </p:nvSpPr>
        <p:spPr>
          <a:xfrm>
            <a:off x="3745967" y="2716373"/>
            <a:ext cx="5314906" cy="1938992"/>
          </a:xfrm>
          <a:prstGeom prst="rect">
            <a:avLst/>
          </a:prstGeom>
        </p:spPr>
        <p:txBody>
          <a:bodyPr wrap="square">
            <a:spAutoFit/>
          </a:bodyPr>
          <a:lstStyle/>
          <a:p>
            <a:r>
              <a:rPr lang="en-US" sz="1200" dirty="0">
                <a:solidFill>
                  <a:schemeClr val="bg2"/>
                </a:solidFill>
              </a:rPr>
              <a:t>The human BBWAA members arriving at the Hall of Fame decisions, must:</a:t>
            </a:r>
          </a:p>
          <a:p>
            <a:endParaRPr lang="en-US" sz="1200" dirty="0">
              <a:solidFill>
                <a:schemeClr val="bg2"/>
              </a:solidFill>
            </a:endParaRPr>
          </a:p>
          <a:p>
            <a:pPr marL="171450" indent="-171450">
              <a:buClr>
                <a:schemeClr val="accent1"/>
              </a:buClr>
              <a:buFont typeface="Wingdings" pitchFamily="2" charset="2"/>
              <a:buChar char="Ø"/>
            </a:pPr>
            <a:r>
              <a:rPr lang="en-US" sz="1200" dirty="0">
                <a:solidFill>
                  <a:schemeClr val="bg2"/>
                </a:solidFill>
              </a:rPr>
              <a:t>Consider all the historical baseball player performance spanning</a:t>
            </a:r>
          </a:p>
          <a:p>
            <a:pPr marL="342876" lvl="1" indent="-171450">
              <a:buClr>
                <a:schemeClr val="accent1"/>
              </a:buClr>
              <a:buFont typeface="Wingdings" pitchFamily="2" charset="2"/>
              <a:buChar char="Ø"/>
            </a:pPr>
            <a:r>
              <a:rPr lang="en-US" sz="1200" dirty="0">
                <a:solidFill>
                  <a:schemeClr val="bg2"/>
                </a:solidFill>
              </a:rPr>
              <a:t>Currently ~150 years of verified baseball statistics</a:t>
            </a:r>
          </a:p>
          <a:p>
            <a:pPr marL="171450" lvl="0" indent="-171450">
              <a:buClr>
                <a:schemeClr val="accent1"/>
              </a:buClr>
              <a:buFont typeface="Wingdings" pitchFamily="2" charset="2"/>
              <a:buChar char="Ø"/>
            </a:pPr>
            <a:r>
              <a:rPr lang="en-US" sz="1200" dirty="0">
                <a:solidFill>
                  <a:schemeClr val="bg2"/>
                </a:solidFill>
              </a:rPr>
              <a:t>Perform the math comparing player statistics, accolades across potentially thousands of players multi-year careers</a:t>
            </a:r>
          </a:p>
          <a:p>
            <a:pPr marL="171450" lvl="0" indent="-171450">
              <a:buClr>
                <a:schemeClr val="accent1"/>
              </a:buClr>
              <a:buFont typeface="Wingdings" pitchFamily="2" charset="2"/>
              <a:buChar char="Ø"/>
            </a:pPr>
            <a:r>
              <a:rPr lang="en-US" sz="1200" dirty="0">
                <a:solidFill>
                  <a:schemeClr val="bg2"/>
                </a:solidFill>
              </a:rPr>
              <a:t>Eliminate their own personal bias (i.e., being a fan of a certain teams or players)</a:t>
            </a:r>
          </a:p>
          <a:p>
            <a:pPr marL="171450" lvl="0" indent="-171450">
              <a:buClr>
                <a:schemeClr val="accent1"/>
              </a:buClr>
              <a:buFont typeface="Wingdings" pitchFamily="2" charset="2"/>
              <a:buChar char="Ø"/>
            </a:pPr>
            <a:r>
              <a:rPr lang="en-US" sz="1200" dirty="0">
                <a:solidFill>
                  <a:schemeClr val="bg2"/>
                </a:solidFill>
              </a:rPr>
              <a:t>Try to implement this equally, fairly across all their vote decisions</a:t>
            </a:r>
          </a:p>
          <a:p>
            <a:endParaRPr lang="en-US" sz="1200" dirty="0">
              <a:solidFill>
                <a:schemeClr val="bg2"/>
              </a:solidFill>
              <a:ea typeface="Calibri" panose="020F0502020204030204" pitchFamily="34" charset="0"/>
              <a:cs typeface="Times New Roman" panose="02020603050405020304" pitchFamily="18" charset="0"/>
            </a:endParaRPr>
          </a:p>
        </p:txBody>
      </p:sp>
      <p:sp>
        <p:nvSpPr>
          <p:cNvPr id="14" name="Title 16">
            <a:extLst>
              <a:ext uri="{FF2B5EF4-FFF2-40B4-BE49-F238E27FC236}">
                <a16:creationId xmlns:a16="http://schemas.microsoft.com/office/drawing/2014/main" id="{4ACC95C9-AF83-298E-91E5-50EEBCFB6A85}"/>
              </a:ext>
            </a:extLst>
          </p:cNvPr>
          <p:cNvSpPr txBox="1">
            <a:spLocks/>
          </p:cNvSpPr>
          <p:nvPr/>
        </p:nvSpPr>
        <p:spPr>
          <a:xfrm>
            <a:off x="3798490" y="2455545"/>
            <a:ext cx="3540566"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US" sz="1800" dirty="0">
                <a:solidFill>
                  <a:schemeClr val="accent1"/>
                </a:solidFill>
                <a:latin typeface="+mn-lt"/>
              </a:rPr>
              <a:t>Challenges</a:t>
            </a:r>
          </a:p>
        </p:txBody>
      </p:sp>
      <p:sp>
        <p:nvSpPr>
          <p:cNvPr id="15" name="Title 16">
            <a:extLst>
              <a:ext uri="{FF2B5EF4-FFF2-40B4-BE49-F238E27FC236}">
                <a16:creationId xmlns:a16="http://schemas.microsoft.com/office/drawing/2014/main" id="{747D39B6-C0F4-34C0-5765-134816A01382}"/>
              </a:ext>
            </a:extLst>
          </p:cNvPr>
          <p:cNvSpPr txBox="1">
            <a:spLocks/>
          </p:cNvSpPr>
          <p:nvPr/>
        </p:nvSpPr>
        <p:spPr>
          <a:xfrm>
            <a:off x="3798490" y="4655365"/>
            <a:ext cx="3928352"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US" sz="1800" dirty="0">
                <a:solidFill>
                  <a:schemeClr val="accent2">
                    <a:lumMod val="25000"/>
                    <a:lumOff val="75000"/>
                  </a:schemeClr>
                </a:solidFill>
                <a:latin typeface="+mn-lt"/>
              </a:rPr>
              <a:t>https://baseballmlworkbench.azurefd.net/</a:t>
            </a:r>
          </a:p>
        </p:txBody>
      </p:sp>
    </p:spTree>
    <p:extLst>
      <p:ext uri="{BB962C8B-B14F-4D97-AF65-F5344CB8AC3E}">
        <p14:creationId xmlns:p14="http://schemas.microsoft.com/office/powerpoint/2010/main" val="3270848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091AF-32EE-4782-478A-C0E971D5D14A}"/>
              </a:ext>
            </a:extLst>
          </p:cNvPr>
          <p:cNvSpPr>
            <a:spLocks noGrp="1"/>
          </p:cNvSpPr>
          <p:nvPr>
            <p:ph type="title"/>
          </p:nvPr>
        </p:nvSpPr>
        <p:spPr/>
        <p:txBody>
          <a:bodyPr/>
          <a:lstStyle/>
          <a:p>
            <a:r>
              <a:rPr lang="en-US" dirty="0"/>
              <a:t>Building Decision Intelligence</a:t>
            </a:r>
          </a:p>
        </p:txBody>
      </p:sp>
      <p:sp>
        <p:nvSpPr>
          <p:cNvPr id="3" name="Text Placeholder 2">
            <a:extLst>
              <a:ext uri="{FF2B5EF4-FFF2-40B4-BE49-F238E27FC236}">
                <a16:creationId xmlns:a16="http://schemas.microsoft.com/office/drawing/2014/main" id="{B0976909-94F6-E6F6-5DB2-D465A711F7AE}"/>
              </a:ext>
            </a:extLst>
          </p:cNvPr>
          <p:cNvSpPr>
            <a:spLocks noGrp="1"/>
          </p:cNvSpPr>
          <p:nvPr>
            <p:ph type="body" sz="quarter" idx="13"/>
          </p:nvPr>
        </p:nvSpPr>
        <p:spPr/>
        <p:txBody>
          <a:bodyPr/>
          <a:lstStyle/>
          <a:p>
            <a:pPr marL="0" indent="0">
              <a:buNone/>
            </a:pPr>
            <a:r>
              <a:rPr lang="en-US" sz="1050" dirty="0">
                <a:solidFill>
                  <a:schemeClr val="accent1"/>
                </a:solidFill>
              </a:rPr>
              <a:t>WHAT IS THE SOLUTION?</a:t>
            </a:r>
          </a:p>
        </p:txBody>
      </p:sp>
      <p:grpSp>
        <p:nvGrpSpPr>
          <p:cNvPr id="6" name="Group 5">
            <a:extLst>
              <a:ext uri="{FF2B5EF4-FFF2-40B4-BE49-F238E27FC236}">
                <a16:creationId xmlns:a16="http://schemas.microsoft.com/office/drawing/2014/main" id="{A564D4C8-F5B7-6D80-09DE-7DC8ACDD7AAF}"/>
              </a:ext>
            </a:extLst>
          </p:cNvPr>
          <p:cNvGrpSpPr/>
          <p:nvPr/>
        </p:nvGrpSpPr>
        <p:grpSpPr>
          <a:xfrm>
            <a:off x="6811400" y="4692678"/>
            <a:ext cx="2181855" cy="389182"/>
            <a:chOff x="5644521" y="4723158"/>
            <a:chExt cx="2181855" cy="389182"/>
          </a:xfrm>
        </p:grpSpPr>
        <p:pic>
          <p:nvPicPr>
            <p:cNvPr id="7" name="Picture 6">
              <a:extLst>
                <a:ext uri="{FF2B5EF4-FFF2-40B4-BE49-F238E27FC236}">
                  <a16:creationId xmlns:a16="http://schemas.microsoft.com/office/drawing/2014/main" id="{90E244B3-78FF-54A7-4EBE-3C2C766ADF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4521" y="4723158"/>
              <a:ext cx="1181729" cy="389182"/>
            </a:xfrm>
            <a:prstGeom prst="rect">
              <a:avLst/>
            </a:prstGeom>
          </p:spPr>
        </p:pic>
        <p:pic>
          <p:nvPicPr>
            <p:cNvPr id="8" name="Picture 2" descr="Risk Modeling and Management | Quantitative Decision Analysis | Value  Measurements of Intangibles">
              <a:extLst>
                <a:ext uri="{FF2B5EF4-FFF2-40B4-BE49-F238E27FC236}">
                  <a16:creationId xmlns:a16="http://schemas.microsoft.com/office/drawing/2014/main" id="{FBD3349A-6A08-4293-CBE0-63DD2AF13E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6250" y="4799331"/>
              <a:ext cx="1000126" cy="236835"/>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TextBox 24">
            <a:extLst>
              <a:ext uri="{FF2B5EF4-FFF2-40B4-BE49-F238E27FC236}">
                <a16:creationId xmlns:a16="http://schemas.microsoft.com/office/drawing/2014/main" id="{61CA7764-B3EB-E33A-10D4-A2310078FBC0}"/>
              </a:ext>
            </a:extLst>
          </p:cNvPr>
          <p:cNvSpPr txBox="1"/>
          <p:nvPr/>
        </p:nvSpPr>
        <p:spPr>
          <a:xfrm>
            <a:off x="6484868" y="1185011"/>
            <a:ext cx="1834791" cy="307777"/>
          </a:xfrm>
          <a:prstGeom prst="rect">
            <a:avLst/>
          </a:prstGeom>
          <a:noFill/>
        </p:spPr>
        <p:txBody>
          <a:bodyPr wrap="square" rtlCol="0">
            <a:spAutoFit/>
          </a:bodyPr>
          <a:lstStyle/>
          <a:p>
            <a:pPr algn="ctr"/>
            <a:r>
              <a:rPr lang="en-US" sz="1400" dirty="0">
                <a:solidFill>
                  <a:schemeClr val="bg2"/>
                </a:solidFill>
                <a:latin typeface="+mj-lt"/>
              </a:rPr>
              <a:t>ML/AI/Big Data</a:t>
            </a:r>
          </a:p>
        </p:txBody>
      </p:sp>
      <p:grpSp>
        <p:nvGrpSpPr>
          <p:cNvPr id="27" name="Group 26">
            <a:extLst>
              <a:ext uri="{FF2B5EF4-FFF2-40B4-BE49-F238E27FC236}">
                <a16:creationId xmlns:a16="http://schemas.microsoft.com/office/drawing/2014/main" id="{787BA869-AB0C-A05A-A029-D384F7C7510B}"/>
              </a:ext>
            </a:extLst>
          </p:cNvPr>
          <p:cNvGrpSpPr/>
          <p:nvPr/>
        </p:nvGrpSpPr>
        <p:grpSpPr>
          <a:xfrm>
            <a:off x="4668018" y="1546072"/>
            <a:ext cx="3825174" cy="2526729"/>
            <a:chOff x="4563210" y="2203972"/>
            <a:chExt cx="3825174" cy="2526729"/>
          </a:xfrm>
        </p:grpSpPr>
        <p:sp>
          <p:nvSpPr>
            <p:cNvPr id="15" name="Oval 14">
              <a:extLst>
                <a:ext uri="{FF2B5EF4-FFF2-40B4-BE49-F238E27FC236}">
                  <a16:creationId xmlns:a16="http://schemas.microsoft.com/office/drawing/2014/main" id="{A2CE6626-B6E8-7E9A-66D4-C42835BF5967}"/>
                </a:ext>
              </a:extLst>
            </p:cNvPr>
            <p:cNvSpPr/>
            <p:nvPr/>
          </p:nvSpPr>
          <p:spPr>
            <a:xfrm>
              <a:off x="4563210" y="2211232"/>
              <a:ext cx="2463605" cy="24734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dirty="0"/>
            </a:p>
          </p:txBody>
        </p:sp>
        <p:sp>
          <p:nvSpPr>
            <p:cNvPr id="16" name="Oval 15">
              <a:extLst>
                <a:ext uri="{FF2B5EF4-FFF2-40B4-BE49-F238E27FC236}">
                  <a16:creationId xmlns:a16="http://schemas.microsoft.com/office/drawing/2014/main" id="{C08B1D60-3427-3B21-F9D7-0670691A693F}"/>
                </a:ext>
              </a:extLst>
            </p:cNvPr>
            <p:cNvSpPr/>
            <p:nvPr/>
          </p:nvSpPr>
          <p:spPr>
            <a:xfrm>
              <a:off x="5924779" y="2257215"/>
              <a:ext cx="2463605" cy="2473486"/>
            </a:xfrm>
            <a:prstGeom prst="ellipse">
              <a:avLst/>
            </a:prstGeom>
            <a:solidFill>
              <a:schemeClr val="accent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dirty="0"/>
            </a:p>
          </p:txBody>
        </p:sp>
        <p:grpSp>
          <p:nvGrpSpPr>
            <p:cNvPr id="9" name="Group 8">
              <a:extLst>
                <a:ext uri="{FF2B5EF4-FFF2-40B4-BE49-F238E27FC236}">
                  <a16:creationId xmlns:a16="http://schemas.microsoft.com/office/drawing/2014/main" id="{461B2CC8-875E-C90D-0E5E-9105D4B29BA9}"/>
                </a:ext>
              </a:extLst>
            </p:cNvPr>
            <p:cNvGrpSpPr/>
            <p:nvPr/>
          </p:nvGrpSpPr>
          <p:grpSpPr>
            <a:xfrm>
              <a:off x="4580584" y="2838549"/>
              <a:ext cx="1871586" cy="1405244"/>
              <a:chOff x="4599634" y="2717288"/>
              <a:chExt cx="1871586" cy="1405244"/>
            </a:xfrm>
          </p:grpSpPr>
          <p:sp>
            <p:nvSpPr>
              <p:cNvPr id="19" name="TextBox 18">
                <a:extLst>
                  <a:ext uri="{FF2B5EF4-FFF2-40B4-BE49-F238E27FC236}">
                    <a16:creationId xmlns:a16="http://schemas.microsoft.com/office/drawing/2014/main" id="{1C662A12-EA41-6B82-15D5-629C3FB2E3E8}"/>
                  </a:ext>
                </a:extLst>
              </p:cNvPr>
              <p:cNvSpPr txBox="1"/>
              <p:nvPr/>
            </p:nvSpPr>
            <p:spPr>
              <a:xfrm flipH="1">
                <a:off x="4634863" y="3103629"/>
                <a:ext cx="1562614" cy="246221"/>
              </a:xfrm>
              <a:prstGeom prst="rect">
                <a:avLst/>
              </a:prstGeom>
              <a:noFill/>
            </p:spPr>
            <p:txBody>
              <a:bodyPr wrap="square" rtlCol="0">
                <a:spAutoFit/>
              </a:bodyPr>
              <a:lstStyle/>
              <a:p>
                <a:r>
                  <a:rPr lang="en-US" sz="1000" dirty="0">
                    <a:solidFill>
                      <a:schemeClr val="bg1"/>
                    </a:solidFill>
                  </a:rPr>
                  <a:t>Decision Analysis</a:t>
                </a:r>
              </a:p>
            </p:txBody>
          </p:sp>
          <p:sp>
            <p:nvSpPr>
              <p:cNvPr id="20" name="TextBox 19">
                <a:extLst>
                  <a:ext uri="{FF2B5EF4-FFF2-40B4-BE49-F238E27FC236}">
                    <a16:creationId xmlns:a16="http://schemas.microsoft.com/office/drawing/2014/main" id="{F87875A7-5A8C-DA11-1090-EED357E96878}"/>
                  </a:ext>
                </a:extLst>
              </p:cNvPr>
              <p:cNvSpPr txBox="1"/>
              <p:nvPr/>
            </p:nvSpPr>
            <p:spPr>
              <a:xfrm flipH="1">
                <a:off x="4805463" y="3876311"/>
                <a:ext cx="1665757" cy="246221"/>
              </a:xfrm>
              <a:prstGeom prst="rect">
                <a:avLst/>
              </a:prstGeom>
              <a:noFill/>
            </p:spPr>
            <p:txBody>
              <a:bodyPr wrap="square" rtlCol="0">
                <a:spAutoFit/>
              </a:bodyPr>
              <a:lstStyle/>
              <a:p>
                <a:r>
                  <a:rPr lang="en-US" sz="1000" dirty="0">
                    <a:solidFill>
                      <a:schemeClr val="bg1"/>
                    </a:solidFill>
                  </a:rPr>
                  <a:t>Empirical Methods</a:t>
                </a:r>
              </a:p>
            </p:txBody>
          </p:sp>
          <p:sp>
            <p:nvSpPr>
              <p:cNvPr id="21" name="TextBox 20">
                <a:extLst>
                  <a:ext uri="{FF2B5EF4-FFF2-40B4-BE49-F238E27FC236}">
                    <a16:creationId xmlns:a16="http://schemas.microsoft.com/office/drawing/2014/main" id="{86765CC7-C644-862D-6C06-C7D59070F7C5}"/>
                  </a:ext>
                </a:extLst>
              </p:cNvPr>
              <p:cNvSpPr txBox="1"/>
              <p:nvPr/>
            </p:nvSpPr>
            <p:spPr>
              <a:xfrm flipH="1">
                <a:off x="4599634" y="3489970"/>
                <a:ext cx="1562614" cy="246221"/>
              </a:xfrm>
              <a:prstGeom prst="rect">
                <a:avLst/>
              </a:prstGeom>
              <a:noFill/>
            </p:spPr>
            <p:txBody>
              <a:bodyPr wrap="square" rtlCol="0">
                <a:spAutoFit/>
              </a:bodyPr>
              <a:lstStyle/>
              <a:p>
                <a:r>
                  <a:rPr lang="en-US" sz="1000" dirty="0">
                    <a:solidFill>
                      <a:schemeClr val="bg1"/>
                    </a:solidFill>
                  </a:rPr>
                  <a:t>Economic Optimization</a:t>
                </a:r>
              </a:p>
            </p:txBody>
          </p:sp>
          <p:sp>
            <p:nvSpPr>
              <p:cNvPr id="22" name="TextBox 21">
                <a:extLst>
                  <a:ext uri="{FF2B5EF4-FFF2-40B4-BE49-F238E27FC236}">
                    <a16:creationId xmlns:a16="http://schemas.microsoft.com/office/drawing/2014/main" id="{C24476E4-0F44-6672-FD51-75B93982BBAB}"/>
                  </a:ext>
                </a:extLst>
              </p:cNvPr>
              <p:cNvSpPr txBox="1"/>
              <p:nvPr/>
            </p:nvSpPr>
            <p:spPr>
              <a:xfrm flipH="1">
                <a:off x="4805463" y="2717288"/>
                <a:ext cx="1658828" cy="246221"/>
              </a:xfrm>
              <a:prstGeom prst="rect">
                <a:avLst/>
              </a:prstGeom>
              <a:noFill/>
            </p:spPr>
            <p:txBody>
              <a:bodyPr wrap="square" rtlCol="0">
                <a:spAutoFit/>
              </a:bodyPr>
              <a:lstStyle/>
              <a:p>
                <a:r>
                  <a:rPr lang="en-US" sz="1000" dirty="0">
                    <a:solidFill>
                      <a:schemeClr val="bg1"/>
                    </a:solidFill>
                  </a:rPr>
                  <a:t>Game Theory</a:t>
                </a:r>
              </a:p>
            </p:txBody>
          </p:sp>
        </p:grpSp>
        <p:grpSp>
          <p:nvGrpSpPr>
            <p:cNvPr id="11" name="Group 10">
              <a:extLst>
                <a:ext uri="{FF2B5EF4-FFF2-40B4-BE49-F238E27FC236}">
                  <a16:creationId xmlns:a16="http://schemas.microsoft.com/office/drawing/2014/main" id="{51200551-8FDA-E27E-84DF-E46CCF391464}"/>
                </a:ext>
              </a:extLst>
            </p:cNvPr>
            <p:cNvGrpSpPr/>
            <p:nvPr/>
          </p:nvGrpSpPr>
          <p:grpSpPr>
            <a:xfrm>
              <a:off x="7026814" y="2854160"/>
              <a:ext cx="1271260" cy="1333301"/>
              <a:chOff x="7026814" y="2854160"/>
              <a:chExt cx="1271260" cy="1333301"/>
            </a:xfrm>
          </p:grpSpPr>
          <p:sp>
            <p:nvSpPr>
              <p:cNvPr id="17" name="TextBox 16">
                <a:extLst>
                  <a:ext uri="{FF2B5EF4-FFF2-40B4-BE49-F238E27FC236}">
                    <a16:creationId xmlns:a16="http://schemas.microsoft.com/office/drawing/2014/main" id="{DF6BEDAB-B220-6A09-81BB-3E285D37D7B1}"/>
                  </a:ext>
                </a:extLst>
              </p:cNvPr>
              <p:cNvSpPr txBox="1"/>
              <p:nvPr/>
            </p:nvSpPr>
            <p:spPr>
              <a:xfrm flipH="1">
                <a:off x="7098468" y="3474645"/>
                <a:ext cx="1199606" cy="246221"/>
              </a:xfrm>
              <a:prstGeom prst="rect">
                <a:avLst/>
              </a:prstGeom>
              <a:noFill/>
            </p:spPr>
            <p:txBody>
              <a:bodyPr wrap="square" lIns="91440" tIns="45720" rIns="91440" bIns="45720" rtlCol="0" anchor="t">
                <a:spAutoFit/>
              </a:bodyPr>
              <a:lstStyle/>
              <a:p>
                <a:pPr algn="r"/>
                <a:r>
                  <a:rPr lang="en-US" sz="1000" dirty="0">
                    <a:solidFill>
                      <a:schemeClr val="bg1"/>
                    </a:solidFill>
                  </a:rPr>
                  <a:t>Machine Learning</a:t>
                </a:r>
              </a:p>
            </p:txBody>
          </p:sp>
          <p:sp>
            <p:nvSpPr>
              <p:cNvPr id="18" name="TextBox 17">
                <a:extLst>
                  <a:ext uri="{FF2B5EF4-FFF2-40B4-BE49-F238E27FC236}">
                    <a16:creationId xmlns:a16="http://schemas.microsoft.com/office/drawing/2014/main" id="{7EF518AF-74D9-F961-DE0C-B8A36D3C4437}"/>
                  </a:ext>
                </a:extLst>
              </p:cNvPr>
              <p:cNvSpPr txBox="1"/>
              <p:nvPr/>
            </p:nvSpPr>
            <p:spPr>
              <a:xfrm flipH="1">
                <a:off x="7026814" y="2854160"/>
                <a:ext cx="1119316" cy="400110"/>
              </a:xfrm>
              <a:prstGeom prst="rect">
                <a:avLst/>
              </a:prstGeom>
              <a:noFill/>
            </p:spPr>
            <p:txBody>
              <a:bodyPr wrap="square" rtlCol="0">
                <a:spAutoFit/>
              </a:bodyPr>
              <a:lstStyle/>
              <a:p>
                <a:pPr algn="r"/>
                <a:r>
                  <a:rPr lang="en-US" sz="1000" dirty="0">
                    <a:solidFill>
                      <a:schemeClr val="bg1"/>
                    </a:solidFill>
                  </a:rPr>
                  <a:t>Artificial Intelligence</a:t>
                </a:r>
              </a:p>
            </p:txBody>
          </p:sp>
          <p:sp>
            <p:nvSpPr>
              <p:cNvPr id="23" name="TextBox 22">
                <a:extLst>
                  <a:ext uri="{FF2B5EF4-FFF2-40B4-BE49-F238E27FC236}">
                    <a16:creationId xmlns:a16="http://schemas.microsoft.com/office/drawing/2014/main" id="{54055DFC-771A-1B35-0E1A-4B0F0209C046}"/>
                  </a:ext>
                </a:extLst>
              </p:cNvPr>
              <p:cNvSpPr txBox="1"/>
              <p:nvPr/>
            </p:nvSpPr>
            <p:spPr>
              <a:xfrm flipH="1">
                <a:off x="7043888" y="3941240"/>
                <a:ext cx="1085168" cy="246221"/>
              </a:xfrm>
              <a:prstGeom prst="rect">
                <a:avLst/>
              </a:prstGeom>
              <a:noFill/>
            </p:spPr>
            <p:txBody>
              <a:bodyPr wrap="square" rtlCol="0">
                <a:spAutoFit/>
              </a:bodyPr>
              <a:lstStyle/>
              <a:p>
                <a:pPr algn="r"/>
                <a:r>
                  <a:rPr lang="en-US" sz="1000" dirty="0">
                    <a:solidFill>
                      <a:schemeClr val="bg1"/>
                    </a:solidFill>
                  </a:rPr>
                  <a:t>Big Data</a:t>
                </a:r>
              </a:p>
            </p:txBody>
          </p:sp>
        </p:grpSp>
        <p:sp>
          <p:nvSpPr>
            <p:cNvPr id="24" name="TextBox 23">
              <a:extLst>
                <a:ext uri="{FF2B5EF4-FFF2-40B4-BE49-F238E27FC236}">
                  <a16:creationId xmlns:a16="http://schemas.microsoft.com/office/drawing/2014/main" id="{BA4B3939-3C7B-3A73-3DB0-02F17B0E2BAD}"/>
                </a:ext>
              </a:extLst>
            </p:cNvPr>
            <p:cNvSpPr txBox="1"/>
            <p:nvPr/>
          </p:nvSpPr>
          <p:spPr>
            <a:xfrm flipH="1">
              <a:off x="5834469" y="3190406"/>
              <a:ext cx="1354309" cy="461665"/>
            </a:xfrm>
            <a:prstGeom prst="rect">
              <a:avLst/>
            </a:prstGeom>
            <a:noFill/>
          </p:spPr>
          <p:txBody>
            <a:bodyPr wrap="square" rtlCol="0">
              <a:spAutoFit/>
            </a:bodyPr>
            <a:lstStyle/>
            <a:p>
              <a:pPr algn="ctr"/>
              <a:r>
                <a:rPr lang="en-US" sz="1200" dirty="0">
                  <a:solidFill>
                    <a:schemeClr val="bg1"/>
                  </a:solidFill>
                  <a:effectLst>
                    <a:outerShdw blurRad="38100" dist="38100" dir="2700000" algn="tl">
                      <a:srgbClr val="000000">
                        <a:alpha val="43137"/>
                      </a:srgbClr>
                    </a:outerShdw>
                  </a:effectLst>
                  <a:latin typeface="Arial Nova" panose="020B0504020202020204" pitchFamily="34" charset="0"/>
                </a:rPr>
                <a:t>Decision </a:t>
              </a:r>
            </a:p>
            <a:p>
              <a:pPr algn="ctr"/>
              <a:r>
                <a:rPr lang="en-US" sz="1200" dirty="0">
                  <a:solidFill>
                    <a:schemeClr val="bg1"/>
                  </a:solidFill>
                  <a:effectLst>
                    <a:outerShdw blurRad="38100" dist="38100" dir="2700000" algn="tl">
                      <a:srgbClr val="000000">
                        <a:alpha val="43137"/>
                      </a:srgbClr>
                    </a:outerShdw>
                  </a:effectLst>
                  <a:latin typeface="Arial Nova" panose="020B0504020202020204" pitchFamily="34" charset="0"/>
                </a:rPr>
                <a:t>Intelligence</a:t>
              </a:r>
            </a:p>
          </p:txBody>
        </p:sp>
        <p:sp>
          <p:nvSpPr>
            <p:cNvPr id="26" name="Oval 25">
              <a:extLst>
                <a:ext uri="{FF2B5EF4-FFF2-40B4-BE49-F238E27FC236}">
                  <a16:creationId xmlns:a16="http://schemas.microsoft.com/office/drawing/2014/main" id="{5B9ACDF4-919D-BC02-0DA5-DE7D0E99D2F2}"/>
                </a:ext>
              </a:extLst>
            </p:cNvPr>
            <p:cNvSpPr/>
            <p:nvPr/>
          </p:nvSpPr>
          <p:spPr>
            <a:xfrm>
              <a:off x="4563210" y="2203972"/>
              <a:ext cx="2463605" cy="2473486"/>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9" dirty="0"/>
            </a:p>
          </p:txBody>
        </p:sp>
      </p:grpSp>
      <p:sp>
        <p:nvSpPr>
          <p:cNvPr id="28" name="TextBox 27">
            <a:extLst>
              <a:ext uri="{FF2B5EF4-FFF2-40B4-BE49-F238E27FC236}">
                <a16:creationId xmlns:a16="http://schemas.microsoft.com/office/drawing/2014/main" id="{F578A8E9-0B21-5918-BF7E-9A6A06BB15B7}"/>
              </a:ext>
            </a:extLst>
          </p:cNvPr>
          <p:cNvSpPr txBox="1"/>
          <p:nvPr/>
        </p:nvSpPr>
        <p:spPr>
          <a:xfrm>
            <a:off x="4781640" y="1185012"/>
            <a:ext cx="1834791" cy="307777"/>
          </a:xfrm>
          <a:prstGeom prst="rect">
            <a:avLst/>
          </a:prstGeom>
          <a:noFill/>
        </p:spPr>
        <p:txBody>
          <a:bodyPr wrap="square" rtlCol="0">
            <a:spAutoFit/>
          </a:bodyPr>
          <a:lstStyle/>
          <a:p>
            <a:pPr algn="ctr"/>
            <a:r>
              <a:rPr lang="en-US" sz="1400" dirty="0">
                <a:solidFill>
                  <a:schemeClr val="bg2"/>
                </a:solidFill>
                <a:latin typeface="+mj-lt"/>
              </a:rPr>
              <a:t>Decision Science</a:t>
            </a:r>
          </a:p>
        </p:txBody>
      </p:sp>
      <p:sp>
        <p:nvSpPr>
          <p:cNvPr id="29" name="TextBox 28">
            <a:extLst>
              <a:ext uri="{FF2B5EF4-FFF2-40B4-BE49-F238E27FC236}">
                <a16:creationId xmlns:a16="http://schemas.microsoft.com/office/drawing/2014/main" id="{230A43A0-B98C-20E8-2810-5FB191215F35}"/>
              </a:ext>
            </a:extLst>
          </p:cNvPr>
          <p:cNvSpPr txBox="1"/>
          <p:nvPr/>
        </p:nvSpPr>
        <p:spPr>
          <a:xfrm>
            <a:off x="204392" y="2513615"/>
            <a:ext cx="6078843" cy="1815882"/>
          </a:xfrm>
          <a:prstGeom prst="rect">
            <a:avLst/>
          </a:prstGeom>
          <a:noFill/>
        </p:spPr>
        <p:txBody>
          <a:bodyPr wrap="square" rtlCol="0">
            <a:spAutoFit/>
          </a:bodyPr>
          <a:lstStyle/>
          <a:p>
            <a:pPr marL="285750" indent="-285750" algn="l">
              <a:buClr>
                <a:schemeClr val="accent1"/>
              </a:buClr>
              <a:buFont typeface="Wingdings" pitchFamily="2" charset="2"/>
              <a:buChar char="Ø"/>
            </a:pPr>
            <a:r>
              <a:rPr lang="en-US" sz="1400" dirty="0">
                <a:solidFill>
                  <a:schemeClr val="bg2"/>
                </a:solidFill>
              </a:rPr>
              <a:t>Decision Theory &amp; Decision Analysis best practices</a:t>
            </a:r>
          </a:p>
          <a:p>
            <a:pPr marL="285750" indent="-285750" algn="l">
              <a:buClr>
                <a:schemeClr val="accent1"/>
              </a:buClr>
              <a:buFont typeface="Wingdings" pitchFamily="2" charset="2"/>
              <a:buChar char="Ø"/>
            </a:pPr>
            <a:r>
              <a:rPr lang="en-US" sz="1400" dirty="0">
                <a:solidFill>
                  <a:schemeClr val="bg2"/>
                </a:solidFill>
              </a:rPr>
              <a:t>Platform based on Machine Intelligence conventions</a:t>
            </a:r>
            <a:endParaRPr lang="en-US" sz="1400" dirty="0">
              <a:solidFill>
                <a:schemeClr val="accent1"/>
              </a:solidFill>
            </a:endParaRPr>
          </a:p>
          <a:p>
            <a:pPr marL="285750" indent="-285750" algn="l">
              <a:buClr>
                <a:schemeClr val="accent1"/>
              </a:buClr>
              <a:buFont typeface="Wingdings" pitchFamily="2" charset="2"/>
              <a:buChar char="Ø"/>
            </a:pPr>
            <a:r>
              <a:rPr lang="en-US" sz="1400" dirty="0">
                <a:solidFill>
                  <a:schemeClr val="bg2"/>
                </a:solidFill>
              </a:rPr>
              <a:t>Ability to work with existing AI &amp; ML models</a:t>
            </a:r>
          </a:p>
          <a:p>
            <a:pPr marL="285750" indent="-285750" algn="l">
              <a:buClr>
                <a:schemeClr val="accent1"/>
              </a:buClr>
              <a:buFont typeface="Wingdings" pitchFamily="2" charset="2"/>
              <a:buChar char="Ø"/>
            </a:pPr>
            <a:r>
              <a:rPr lang="en-US" sz="1400" dirty="0">
                <a:solidFill>
                  <a:schemeClr val="bg2"/>
                </a:solidFill>
              </a:rPr>
              <a:t>Trusted Responsible AI practices</a:t>
            </a:r>
          </a:p>
          <a:p>
            <a:pPr marL="285750" indent="-285750" algn="l">
              <a:buClr>
                <a:schemeClr val="accent1"/>
              </a:buClr>
              <a:buFont typeface="Wingdings" pitchFamily="2" charset="2"/>
              <a:buChar char="Ø"/>
            </a:pPr>
            <a:r>
              <a:rPr lang="en-US" sz="1400" dirty="0">
                <a:solidFill>
                  <a:schemeClr val="bg2"/>
                </a:solidFill>
              </a:rPr>
              <a:t>Decision System Enterprise deployment</a:t>
            </a:r>
          </a:p>
          <a:p>
            <a:pPr marL="285750" indent="-285750" algn="l">
              <a:buClr>
                <a:schemeClr val="accent1"/>
              </a:buClr>
              <a:buFont typeface="Wingdings" pitchFamily="2" charset="2"/>
              <a:buChar char="Ø"/>
            </a:pPr>
            <a:r>
              <a:rPr lang="en-US" sz="1400" dirty="0">
                <a:solidFill>
                  <a:schemeClr val="bg2"/>
                </a:solidFill>
              </a:rPr>
              <a:t>Purposeful decision optimization capabilities</a:t>
            </a:r>
          </a:p>
          <a:p>
            <a:pPr marL="285750" indent="-285750" algn="l">
              <a:buClr>
                <a:schemeClr val="accent1"/>
              </a:buClr>
              <a:buFont typeface="Wingdings" pitchFamily="2" charset="2"/>
              <a:buChar char="Ø"/>
            </a:pPr>
            <a:r>
              <a:rPr lang="en-US" sz="1400" dirty="0">
                <a:solidFill>
                  <a:schemeClr val="bg2"/>
                </a:solidFill>
              </a:rPr>
              <a:t>Optimized human &amp; decision system interaction</a:t>
            </a:r>
          </a:p>
          <a:p>
            <a:pPr marL="285750" indent="-285750" algn="l">
              <a:buClr>
                <a:schemeClr val="accent1"/>
              </a:buClr>
              <a:buFont typeface="Wingdings" pitchFamily="2" charset="2"/>
              <a:buChar char="Ø"/>
            </a:pPr>
            <a:r>
              <a:rPr lang="en-US" sz="1400" dirty="0">
                <a:solidFill>
                  <a:schemeClr val="bg2"/>
                </a:solidFill>
              </a:rPr>
              <a:t>Focused on long-term decision health optimization</a:t>
            </a:r>
          </a:p>
        </p:txBody>
      </p:sp>
    </p:spTree>
    <p:extLst>
      <p:ext uri="{BB962C8B-B14F-4D97-AF65-F5344CB8AC3E}">
        <p14:creationId xmlns:p14="http://schemas.microsoft.com/office/powerpoint/2010/main" val="785744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itle 1">
            <a:extLst>
              <a:ext uri="{FF2B5EF4-FFF2-40B4-BE49-F238E27FC236}">
                <a16:creationId xmlns:a16="http://schemas.microsoft.com/office/drawing/2014/main" id="{5C2AF435-5709-425F-AC5E-DE16E158B9A6}"/>
              </a:ext>
            </a:extLst>
          </p:cNvPr>
          <p:cNvSpPr txBox="1">
            <a:spLocks/>
          </p:cNvSpPr>
          <p:nvPr/>
        </p:nvSpPr>
        <p:spPr>
          <a:xfrm>
            <a:off x="547758" y="560803"/>
            <a:ext cx="8048481" cy="476147"/>
          </a:xfrm>
          <a:prstGeom prst="rect">
            <a:avLst/>
          </a:prstGeom>
        </p:spPr>
        <p:txBody>
          <a:bodyPr/>
          <a:lstStyle>
            <a:lvl1pPr algn="l" defTabSz="685628" rtl="0" eaLnBrk="1" latinLnBrk="0" hangingPunct="1">
              <a:lnSpc>
                <a:spcPct val="100000"/>
              </a:lnSpc>
              <a:spcBef>
                <a:spcPct val="0"/>
              </a:spcBef>
              <a:buNone/>
              <a:defRPr sz="2800" b="1" kern="1200">
                <a:solidFill>
                  <a:srgbClr val="094E5D"/>
                </a:solidFill>
                <a:latin typeface="+mj-lt"/>
                <a:ea typeface="+mj-ea"/>
                <a:cs typeface="+mj-cs"/>
              </a:defRPr>
            </a:lvl1pPr>
          </a:lstStyle>
          <a:p>
            <a:pPr marL="0" marR="0" lvl="0" indent="0" algn="l" defTabSz="685628"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E7E6E6"/>
                </a:solidFill>
                <a:effectLst/>
                <a:uLnTx/>
                <a:uFillTx/>
                <a:latin typeface="Arial Nova Light"/>
                <a:ea typeface="+mj-ea"/>
                <a:cs typeface="+mj-cs"/>
              </a:rPr>
              <a:t>Data analytics platform for legal &amp; professional services</a:t>
            </a:r>
          </a:p>
        </p:txBody>
      </p:sp>
      <p:sp>
        <p:nvSpPr>
          <p:cNvPr id="89" name="Text Placeholder 2">
            <a:extLst>
              <a:ext uri="{FF2B5EF4-FFF2-40B4-BE49-F238E27FC236}">
                <a16:creationId xmlns:a16="http://schemas.microsoft.com/office/drawing/2014/main" id="{1C5F62A7-F002-4896-B08A-1774DF96E1CE}"/>
              </a:ext>
            </a:extLst>
          </p:cNvPr>
          <p:cNvSpPr txBox="1">
            <a:spLocks/>
          </p:cNvSpPr>
          <p:nvPr/>
        </p:nvSpPr>
        <p:spPr>
          <a:xfrm>
            <a:off x="547758" y="350776"/>
            <a:ext cx="8048482" cy="286554"/>
          </a:xfrm>
          <a:prstGeom prst="rect">
            <a:avLst/>
          </a:prstGeom>
        </p:spPr>
        <p:txBody>
          <a:bodyPr/>
          <a:lstStyle>
            <a:lvl1pPr marL="103940" indent="-103940" algn="l" defTabSz="685628"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2000" indent="-103940" algn="l" defTabSz="685628"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78"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2" indent="-171407" algn="l" defTabSz="68562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628" rtl="0" eaLnBrk="1" fontAlgn="auto" latinLnBrk="0" hangingPunct="1">
              <a:lnSpc>
                <a:spcPct val="97000"/>
              </a:lnSpc>
              <a:spcBef>
                <a:spcPts val="18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FF6A4C"/>
                </a:solidFill>
                <a:effectLst/>
                <a:uLnTx/>
                <a:uFillTx/>
                <a:latin typeface="Arial Nova Light"/>
                <a:ea typeface="+mn-ea"/>
                <a:cs typeface="+mn-cs"/>
              </a:rPr>
              <a:t>CRAYON ANALYTICS &amp; AI – WITH WILSON ALLEN &amp; HUBBARD DECISION RESEARCH </a:t>
            </a:r>
          </a:p>
        </p:txBody>
      </p:sp>
      <p:pic>
        <p:nvPicPr>
          <p:cNvPr id="90" name="Picture 89">
            <a:extLst>
              <a:ext uri="{FF2B5EF4-FFF2-40B4-BE49-F238E27FC236}">
                <a16:creationId xmlns:a16="http://schemas.microsoft.com/office/drawing/2014/main" id="{0A3CB207-B511-E22A-7DCE-935A86E059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7176" y="4723158"/>
            <a:ext cx="1181729" cy="389182"/>
          </a:xfrm>
          <a:prstGeom prst="rect">
            <a:avLst/>
          </a:prstGeom>
        </p:spPr>
      </p:pic>
      <p:sp>
        <p:nvSpPr>
          <p:cNvPr id="43" name="TextBox 42">
            <a:extLst>
              <a:ext uri="{FF2B5EF4-FFF2-40B4-BE49-F238E27FC236}">
                <a16:creationId xmlns:a16="http://schemas.microsoft.com/office/drawing/2014/main" id="{555F6B07-BF05-CFB4-D148-405EC9684E62}"/>
              </a:ext>
            </a:extLst>
          </p:cNvPr>
          <p:cNvSpPr txBox="1"/>
          <p:nvPr/>
        </p:nvSpPr>
        <p:spPr>
          <a:xfrm>
            <a:off x="202367" y="4685067"/>
            <a:ext cx="1932784" cy="215444"/>
          </a:xfrm>
          <a:prstGeom prst="rect">
            <a:avLst/>
          </a:prstGeom>
          <a:noFill/>
        </p:spPr>
        <p:txBody>
          <a:bodyPr wrap="square" rtlCol="0">
            <a:spAutoFit/>
          </a:bodyPr>
          <a:lstStyle/>
          <a:p>
            <a:r>
              <a:rPr lang="en-US" sz="800" dirty="0">
                <a:solidFill>
                  <a:schemeClr val="bg1"/>
                </a:solidFill>
              </a:rPr>
              <a:t>(*) – Joint Crayon &amp; Wilson Allen offer</a:t>
            </a:r>
          </a:p>
        </p:txBody>
      </p:sp>
      <p:cxnSp>
        <p:nvCxnSpPr>
          <p:cNvPr id="46" name="Straight Connector 45">
            <a:extLst>
              <a:ext uri="{FF2B5EF4-FFF2-40B4-BE49-F238E27FC236}">
                <a16:creationId xmlns:a16="http://schemas.microsoft.com/office/drawing/2014/main" id="{915CD2F8-83D6-06CD-A675-F90A7330635F}"/>
              </a:ext>
            </a:extLst>
          </p:cNvPr>
          <p:cNvCxnSpPr>
            <a:cxnSpLocks/>
          </p:cNvCxnSpPr>
          <p:nvPr/>
        </p:nvCxnSpPr>
        <p:spPr>
          <a:xfrm>
            <a:off x="547760" y="2242974"/>
            <a:ext cx="8048480" cy="0"/>
          </a:xfrm>
          <a:prstGeom prst="line">
            <a:avLst/>
          </a:prstGeom>
          <a:ln>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41C9A87-55A0-0AD1-B477-49C9B5062CBA}"/>
              </a:ext>
            </a:extLst>
          </p:cNvPr>
          <p:cNvCxnSpPr>
            <a:cxnSpLocks/>
          </p:cNvCxnSpPr>
          <p:nvPr/>
        </p:nvCxnSpPr>
        <p:spPr>
          <a:xfrm>
            <a:off x="547760" y="3449982"/>
            <a:ext cx="8048480" cy="0"/>
          </a:xfrm>
          <a:prstGeom prst="line">
            <a:avLst/>
          </a:prstGeom>
          <a:ln>
            <a:solidFill>
              <a:schemeClr val="accent5"/>
            </a:solidFill>
            <a:prstDash val="lgDash"/>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E14963D-2270-2565-5424-DA2F2AC81F23}"/>
              </a:ext>
            </a:extLst>
          </p:cNvPr>
          <p:cNvGrpSpPr/>
          <p:nvPr/>
        </p:nvGrpSpPr>
        <p:grpSpPr>
          <a:xfrm>
            <a:off x="1778011" y="1391820"/>
            <a:ext cx="6846767" cy="672688"/>
            <a:chOff x="1778011" y="1391820"/>
            <a:chExt cx="6846767" cy="672688"/>
          </a:xfrm>
        </p:grpSpPr>
        <p:sp>
          <p:nvSpPr>
            <p:cNvPr id="51" name="Rectangle 50">
              <a:extLst>
                <a:ext uri="{FF2B5EF4-FFF2-40B4-BE49-F238E27FC236}">
                  <a16:creationId xmlns:a16="http://schemas.microsoft.com/office/drawing/2014/main" id="{71DF7837-51D0-08B4-52E6-671E04576D91}"/>
                </a:ext>
              </a:extLst>
            </p:cNvPr>
            <p:cNvSpPr/>
            <p:nvPr/>
          </p:nvSpPr>
          <p:spPr>
            <a:xfrm>
              <a:off x="3543739" y="1391820"/>
              <a:ext cx="1550826" cy="672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chemeClr val="tx1"/>
                  </a:solidFill>
                </a:rPr>
                <a:t>Document Intelligence</a:t>
              </a:r>
            </a:p>
            <a:p>
              <a:r>
                <a:rPr lang="en-US" sz="500" dirty="0">
                  <a:solidFill>
                    <a:schemeClr val="tx1"/>
                  </a:solidFill>
                </a:rPr>
                <a:t>    </a:t>
              </a:r>
            </a:p>
            <a:p>
              <a:r>
                <a:rPr lang="en-US" sz="700" dirty="0">
                  <a:solidFill>
                    <a:schemeClr val="tx1"/>
                  </a:solidFill>
                </a:rPr>
                <a:t>Gather &amp; understand insights from your unstructured documents (forms, invoices, bills, presentations) with easy search</a:t>
              </a:r>
            </a:p>
          </p:txBody>
        </p:sp>
        <p:sp>
          <p:nvSpPr>
            <p:cNvPr id="52" name="Rectangle 51">
              <a:extLst>
                <a:ext uri="{FF2B5EF4-FFF2-40B4-BE49-F238E27FC236}">
                  <a16:creationId xmlns:a16="http://schemas.microsoft.com/office/drawing/2014/main" id="{8342FD74-5D8A-5A6C-674F-AAFF0D688262}"/>
                </a:ext>
              </a:extLst>
            </p:cNvPr>
            <p:cNvSpPr/>
            <p:nvPr/>
          </p:nvSpPr>
          <p:spPr>
            <a:xfrm>
              <a:off x="1778011" y="1391820"/>
              <a:ext cx="1550826" cy="6726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chemeClr val="tx1"/>
                  </a:solidFill>
                </a:rPr>
                <a:t>Decision Intelligence (**)</a:t>
              </a:r>
            </a:p>
            <a:p>
              <a:r>
                <a:rPr lang="en-US" sz="500" b="1" dirty="0">
                  <a:solidFill>
                    <a:schemeClr val="tx1"/>
                  </a:solidFill>
                </a:rPr>
                <a:t>   </a:t>
              </a:r>
            </a:p>
            <a:p>
              <a:r>
                <a:rPr lang="en-US" sz="700" dirty="0">
                  <a:solidFill>
                    <a:schemeClr val="tx1"/>
                  </a:solidFill>
                </a:rPr>
                <a:t>Make effective high-stakes business decisions applying AI with decision management systems and decision support systems</a:t>
              </a:r>
            </a:p>
          </p:txBody>
        </p:sp>
        <p:sp>
          <p:nvSpPr>
            <p:cNvPr id="53" name="Rectangle 52">
              <a:extLst>
                <a:ext uri="{FF2B5EF4-FFF2-40B4-BE49-F238E27FC236}">
                  <a16:creationId xmlns:a16="http://schemas.microsoft.com/office/drawing/2014/main" id="{A1C632B9-B0BD-3DAA-FDAE-CC98014BCEC1}"/>
                </a:ext>
              </a:extLst>
            </p:cNvPr>
            <p:cNvSpPr/>
            <p:nvPr/>
          </p:nvSpPr>
          <p:spPr>
            <a:xfrm>
              <a:off x="7073952" y="1391820"/>
              <a:ext cx="1550826" cy="672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chemeClr val="tx1"/>
                  </a:solidFill>
                </a:rPr>
                <a:t>App Modernization</a:t>
              </a:r>
            </a:p>
            <a:p>
              <a:r>
                <a:rPr lang="en-US" sz="500" b="1" dirty="0">
                  <a:solidFill>
                    <a:schemeClr val="tx1"/>
                  </a:solidFill>
                </a:rPr>
                <a:t>   </a:t>
              </a:r>
            </a:p>
            <a:p>
              <a:r>
                <a:rPr lang="en-US" sz="700" dirty="0">
                  <a:solidFill>
                    <a:schemeClr val="tx1"/>
                  </a:solidFill>
                </a:rPr>
                <a:t>Modernize legal &amp; professional services systems on Azure, Teams or Power platform using the latest development practices</a:t>
              </a:r>
            </a:p>
          </p:txBody>
        </p:sp>
        <p:sp>
          <p:nvSpPr>
            <p:cNvPr id="54" name="Rectangle 53">
              <a:extLst>
                <a:ext uri="{FF2B5EF4-FFF2-40B4-BE49-F238E27FC236}">
                  <a16:creationId xmlns:a16="http://schemas.microsoft.com/office/drawing/2014/main" id="{5F540B83-83ED-AC4C-361D-F0CFB2154E36}"/>
                </a:ext>
              </a:extLst>
            </p:cNvPr>
            <p:cNvSpPr/>
            <p:nvPr/>
          </p:nvSpPr>
          <p:spPr>
            <a:xfrm>
              <a:off x="5308224" y="1391820"/>
              <a:ext cx="1550826" cy="6726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chemeClr val="tx1"/>
                  </a:solidFill>
                </a:rPr>
                <a:t>Artificial Intelligence CoE (*)</a:t>
              </a:r>
            </a:p>
            <a:p>
              <a:r>
                <a:rPr lang="en-US" sz="500" b="1" dirty="0">
                  <a:solidFill>
                    <a:schemeClr val="tx1"/>
                  </a:solidFill>
                </a:rPr>
                <a:t>   </a:t>
              </a:r>
            </a:p>
            <a:p>
              <a:r>
                <a:rPr lang="en-US" sz="700" dirty="0">
                  <a:solidFill>
                    <a:schemeClr val="tx1"/>
                  </a:solidFill>
                </a:rPr>
                <a:t>Leverage best practices to deploy an Artificial Intelligence CoE including AI for legal on a full operational ML platform</a:t>
              </a:r>
            </a:p>
          </p:txBody>
        </p:sp>
      </p:grpSp>
      <p:pic>
        <p:nvPicPr>
          <p:cNvPr id="1026" name="Picture 2" descr="Home · Customer Self-Service">
            <a:extLst>
              <a:ext uri="{FF2B5EF4-FFF2-40B4-BE49-F238E27FC236}">
                <a16:creationId xmlns:a16="http://schemas.microsoft.com/office/drawing/2014/main" id="{B7236DD2-1625-D0E1-461E-BE6F7C444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7496" y="2418012"/>
            <a:ext cx="1043887" cy="313166"/>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a:extLst>
              <a:ext uri="{FF2B5EF4-FFF2-40B4-BE49-F238E27FC236}">
                <a16:creationId xmlns:a16="http://schemas.microsoft.com/office/drawing/2014/main" id="{9AA89E45-D94A-61C8-0992-CB53841F2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649" y="2888182"/>
            <a:ext cx="1181729" cy="389182"/>
          </a:xfrm>
          <a:prstGeom prst="rect">
            <a:avLst/>
          </a:prstGeom>
        </p:spPr>
      </p:pic>
      <p:sp>
        <p:nvSpPr>
          <p:cNvPr id="7" name="TextBox 6">
            <a:extLst>
              <a:ext uri="{FF2B5EF4-FFF2-40B4-BE49-F238E27FC236}">
                <a16:creationId xmlns:a16="http://schemas.microsoft.com/office/drawing/2014/main" id="{E389C787-6B81-D007-A7BD-FDF4CDB4274C}"/>
              </a:ext>
            </a:extLst>
          </p:cNvPr>
          <p:cNvSpPr txBox="1"/>
          <p:nvPr/>
        </p:nvSpPr>
        <p:spPr>
          <a:xfrm>
            <a:off x="579175" y="2915844"/>
            <a:ext cx="1181729" cy="400110"/>
          </a:xfrm>
          <a:prstGeom prst="rect">
            <a:avLst/>
          </a:prstGeom>
          <a:noFill/>
        </p:spPr>
        <p:txBody>
          <a:bodyPr wrap="square" rtlCol="0" anchor="ctr">
            <a:spAutoFit/>
          </a:bodyPr>
          <a:lstStyle/>
          <a:p>
            <a:pPr algn="l"/>
            <a:r>
              <a:rPr lang="en-US" sz="1000" dirty="0">
                <a:solidFill>
                  <a:schemeClr val="accent5"/>
                </a:solidFill>
                <a:latin typeface="Arial Nova" panose="020B0504020202020204" pitchFamily="34" charset="0"/>
              </a:rPr>
              <a:t>Crayon Cloud Services</a:t>
            </a:r>
          </a:p>
        </p:txBody>
      </p:sp>
      <p:sp>
        <p:nvSpPr>
          <p:cNvPr id="60" name="TextBox 59">
            <a:extLst>
              <a:ext uri="{FF2B5EF4-FFF2-40B4-BE49-F238E27FC236}">
                <a16:creationId xmlns:a16="http://schemas.microsoft.com/office/drawing/2014/main" id="{91B4E425-22FA-EF55-4BE8-7190E296C8F2}"/>
              </a:ext>
            </a:extLst>
          </p:cNvPr>
          <p:cNvSpPr txBox="1"/>
          <p:nvPr/>
        </p:nvSpPr>
        <p:spPr>
          <a:xfrm>
            <a:off x="547758" y="1528108"/>
            <a:ext cx="1045593" cy="400110"/>
          </a:xfrm>
          <a:prstGeom prst="rect">
            <a:avLst/>
          </a:prstGeom>
          <a:noFill/>
        </p:spPr>
        <p:txBody>
          <a:bodyPr wrap="square" rtlCol="0" anchor="ctr">
            <a:spAutoFit/>
          </a:bodyPr>
          <a:lstStyle/>
          <a:p>
            <a:pPr algn="l"/>
            <a:r>
              <a:rPr lang="en-US" sz="1000" dirty="0">
                <a:solidFill>
                  <a:schemeClr val="accent5"/>
                </a:solidFill>
                <a:latin typeface="Arial Nova" panose="020B0504020202020204" pitchFamily="34" charset="0"/>
              </a:rPr>
              <a:t>Platform </a:t>
            </a:r>
          </a:p>
          <a:p>
            <a:pPr algn="l"/>
            <a:r>
              <a:rPr lang="en-US" sz="1000" dirty="0">
                <a:solidFill>
                  <a:schemeClr val="accent5"/>
                </a:solidFill>
                <a:latin typeface="Arial Nova" panose="020B0504020202020204" pitchFamily="34" charset="0"/>
              </a:rPr>
              <a:t>Modules</a:t>
            </a:r>
          </a:p>
        </p:txBody>
      </p:sp>
      <p:sp>
        <p:nvSpPr>
          <p:cNvPr id="61" name="TextBox 60">
            <a:extLst>
              <a:ext uri="{FF2B5EF4-FFF2-40B4-BE49-F238E27FC236}">
                <a16:creationId xmlns:a16="http://schemas.microsoft.com/office/drawing/2014/main" id="{759DCA1D-78A6-734A-1A5A-DEBB53DA2A8A}"/>
              </a:ext>
            </a:extLst>
          </p:cNvPr>
          <p:cNvSpPr txBox="1"/>
          <p:nvPr/>
        </p:nvSpPr>
        <p:spPr>
          <a:xfrm>
            <a:off x="539593" y="2401032"/>
            <a:ext cx="1181729" cy="400110"/>
          </a:xfrm>
          <a:prstGeom prst="rect">
            <a:avLst/>
          </a:prstGeom>
          <a:noFill/>
        </p:spPr>
        <p:txBody>
          <a:bodyPr wrap="square" rtlCol="0" anchor="ctr">
            <a:spAutoFit/>
          </a:bodyPr>
          <a:lstStyle/>
          <a:p>
            <a:pPr algn="l"/>
            <a:r>
              <a:rPr lang="en-US" sz="1000" dirty="0">
                <a:solidFill>
                  <a:schemeClr val="accent5"/>
                </a:solidFill>
                <a:latin typeface="Arial Nova" panose="020B0504020202020204" pitchFamily="34" charset="0"/>
              </a:rPr>
              <a:t>Wilson Allen Lake Wilson</a:t>
            </a:r>
          </a:p>
        </p:txBody>
      </p:sp>
      <p:sp>
        <p:nvSpPr>
          <p:cNvPr id="62" name="TextBox 61">
            <a:extLst>
              <a:ext uri="{FF2B5EF4-FFF2-40B4-BE49-F238E27FC236}">
                <a16:creationId xmlns:a16="http://schemas.microsoft.com/office/drawing/2014/main" id="{E4726D0D-2BE7-AF29-D47D-B78D05AA5F10}"/>
              </a:ext>
            </a:extLst>
          </p:cNvPr>
          <p:cNvSpPr txBox="1"/>
          <p:nvPr/>
        </p:nvSpPr>
        <p:spPr>
          <a:xfrm>
            <a:off x="547758" y="3569245"/>
            <a:ext cx="1318884" cy="707886"/>
          </a:xfrm>
          <a:prstGeom prst="rect">
            <a:avLst/>
          </a:prstGeom>
          <a:noFill/>
        </p:spPr>
        <p:txBody>
          <a:bodyPr wrap="square" rtlCol="0" anchor="ctr">
            <a:spAutoFit/>
          </a:bodyPr>
          <a:lstStyle/>
          <a:p>
            <a:pPr algn="l"/>
            <a:r>
              <a:rPr lang="en-US" sz="1000" dirty="0">
                <a:solidFill>
                  <a:schemeClr val="accent5"/>
                </a:solidFill>
                <a:latin typeface="Arial Nova" panose="020B0504020202020204" pitchFamily="34" charset="0"/>
              </a:rPr>
              <a:t>Microsoft Cloud Technology Services &amp; Platforms</a:t>
            </a:r>
          </a:p>
        </p:txBody>
      </p:sp>
      <p:grpSp>
        <p:nvGrpSpPr>
          <p:cNvPr id="5" name="Group 4">
            <a:extLst>
              <a:ext uri="{FF2B5EF4-FFF2-40B4-BE49-F238E27FC236}">
                <a16:creationId xmlns:a16="http://schemas.microsoft.com/office/drawing/2014/main" id="{984B635C-6DF6-67CC-EF1F-66D731A39CFB}"/>
              </a:ext>
            </a:extLst>
          </p:cNvPr>
          <p:cNvGrpSpPr/>
          <p:nvPr/>
        </p:nvGrpSpPr>
        <p:grpSpPr>
          <a:xfrm>
            <a:off x="1778011" y="3609068"/>
            <a:ext cx="6846768" cy="476148"/>
            <a:chOff x="1778011" y="3609068"/>
            <a:chExt cx="6846768" cy="476148"/>
          </a:xfrm>
        </p:grpSpPr>
        <p:sp>
          <p:nvSpPr>
            <p:cNvPr id="63" name="Rectangle 62">
              <a:extLst>
                <a:ext uri="{FF2B5EF4-FFF2-40B4-BE49-F238E27FC236}">
                  <a16:creationId xmlns:a16="http://schemas.microsoft.com/office/drawing/2014/main" id="{78C194AD-6F79-D4EA-C04A-DC25298E3A3E}"/>
                </a:ext>
              </a:extLst>
            </p:cNvPr>
            <p:cNvSpPr/>
            <p:nvPr/>
          </p:nvSpPr>
          <p:spPr>
            <a:xfrm>
              <a:off x="1778011" y="3609068"/>
              <a:ext cx="1636962" cy="4761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64" name="Graphic 63">
              <a:extLst>
                <a:ext uri="{FF2B5EF4-FFF2-40B4-BE49-F238E27FC236}">
                  <a16:creationId xmlns:a16="http://schemas.microsoft.com/office/drawing/2014/main" id="{58B80AC5-7529-3C52-088A-4BDAC609F2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79610" y="3663729"/>
              <a:ext cx="366826" cy="366826"/>
            </a:xfrm>
            <a:prstGeom prst="rect">
              <a:avLst/>
            </a:prstGeom>
          </p:spPr>
        </p:pic>
        <p:sp>
          <p:nvSpPr>
            <p:cNvPr id="65" name="TextBox 64">
              <a:extLst>
                <a:ext uri="{FF2B5EF4-FFF2-40B4-BE49-F238E27FC236}">
                  <a16:creationId xmlns:a16="http://schemas.microsoft.com/office/drawing/2014/main" id="{C01B137C-47B3-1670-E21E-C87BBAFD3427}"/>
                </a:ext>
              </a:extLst>
            </p:cNvPr>
            <p:cNvSpPr txBox="1"/>
            <p:nvPr/>
          </p:nvSpPr>
          <p:spPr>
            <a:xfrm>
              <a:off x="2254514" y="3647087"/>
              <a:ext cx="1157916" cy="400110"/>
            </a:xfrm>
            <a:prstGeom prst="rect">
              <a:avLst/>
            </a:prstGeom>
            <a:noFill/>
          </p:spPr>
          <p:txBody>
            <a:bodyPr wrap="square" rtlCol="0">
              <a:spAutoFit/>
            </a:bodyPr>
            <a:lstStyle/>
            <a:p>
              <a:pPr algn="l"/>
              <a:r>
                <a:rPr lang="en-US" sz="1000" b="1" dirty="0">
                  <a:solidFill>
                    <a:srgbClr val="094E5D"/>
                  </a:solidFill>
                </a:rPr>
                <a:t>Synapse Analytics</a:t>
              </a:r>
            </a:p>
          </p:txBody>
        </p:sp>
        <p:sp>
          <p:nvSpPr>
            <p:cNvPr id="66" name="Rectangle 65">
              <a:extLst>
                <a:ext uri="{FF2B5EF4-FFF2-40B4-BE49-F238E27FC236}">
                  <a16:creationId xmlns:a16="http://schemas.microsoft.com/office/drawing/2014/main" id="{86E978CE-AA45-BDB4-82AE-EB1403EF1718}"/>
                </a:ext>
              </a:extLst>
            </p:cNvPr>
            <p:cNvSpPr/>
            <p:nvPr/>
          </p:nvSpPr>
          <p:spPr>
            <a:xfrm>
              <a:off x="3519823" y="3609068"/>
              <a:ext cx="1636962" cy="4761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7" name="TextBox 66">
              <a:extLst>
                <a:ext uri="{FF2B5EF4-FFF2-40B4-BE49-F238E27FC236}">
                  <a16:creationId xmlns:a16="http://schemas.microsoft.com/office/drawing/2014/main" id="{CF17FC6C-6813-C3A9-FAE6-E677AC0274A3}"/>
                </a:ext>
              </a:extLst>
            </p:cNvPr>
            <p:cNvSpPr txBox="1"/>
            <p:nvPr/>
          </p:nvSpPr>
          <p:spPr>
            <a:xfrm>
              <a:off x="3942151" y="3647087"/>
              <a:ext cx="1206632" cy="400110"/>
            </a:xfrm>
            <a:prstGeom prst="rect">
              <a:avLst/>
            </a:prstGeom>
            <a:noFill/>
          </p:spPr>
          <p:txBody>
            <a:bodyPr wrap="square" rtlCol="0">
              <a:spAutoFit/>
            </a:bodyPr>
            <a:lstStyle/>
            <a:p>
              <a:pPr algn="l"/>
              <a:r>
                <a:rPr lang="en-US" sz="1000" b="1" dirty="0">
                  <a:solidFill>
                    <a:srgbClr val="094E5D"/>
                  </a:solidFill>
                </a:rPr>
                <a:t>AI Cognitive Services &amp; Search</a:t>
              </a:r>
            </a:p>
          </p:txBody>
        </p:sp>
        <p:sp>
          <p:nvSpPr>
            <p:cNvPr id="68" name="Rectangle 67">
              <a:extLst>
                <a:ext uri="{FF2B5EF4-FFF2-40B4-BE49-F238E27FC236}">
                  <a16:creationId xmlns:a16="http://schemas.microsoft.com/office/drawing/2014/main" id="{68D5BF98-93C5-E346-3C4D-D92E1801FD43}"/>
                </a:ext>
              </a:extLst>
            </p:cNvPr>
            <p:cNvSpPr/>
            <p:nvPr/>
          </p:nvSpPr>
          <p:spPr>
            <a:xfrm>
              <a:off x="5251882" y="3609068"/>
              <a:ext cx="1636962" cy="4761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9" name="TextBox 68">
              <a:extLst>
                <a:ext uri="{FF2B5EF4-FFF2-40B4-BE49-F238E27FC236}">
                  <a16:creationId xmlns:a16="http://schemas.microsoft.com/office/drawing/2014/main" id="{B149917B-B6A9-89F6-A47F-462CEC50541C}"/>
                </a:ext>
              </a:extLst>
            </p:cNvPr>
            <p:cNvSpPr txBox="1"/>
            <p:nvPr/>
          </p:nvSpPr>
          <p:spPr>
            <a:xfrm>
              <a:off x="5720308" y="3647087"/>
              <a:ext cx="1155568" cy="400110"/>
            </a:xfrm>
            <a:prstGeom prst="rect">
              <a:avLst/>
            </a:prstGeom>
            <a:noFill/>
          </p:spPr>
          <p:txBody>
            <a:bodyPr wrap="square" rtlCol="0">
              <a:spAutoFit/>
            </a:bodyPr>
            <a:lstStyle/>
            <a:p>
              <a:pPr algn="l"/>
              <a:r>
                <a:rPr lang="en-US" sz="1000" b="1" dirty="0">
                  <a:solidFill>
                    <a:srgbClr val="094E5D"/>
                  </a:solidFill>
                </a:rPr>
                <a:t>Machine Learning</a:t>
              </a:r>
            </a:p>
          </p:txBody>
        </p:sp>
        <p:sp>
          <p:nvSpPr>
            <p:cNvPr id="70" name="Rectangle 69">
              <a:extLst>
                <a:ext uri="{FF2B5EF4-FFF2-40B4-BE49-F238E27FC236}">
                  <a16:creationId xmlns:a16="http://schemas.microsoft.com/office/drawing/2014/main" id="{0CFC16AC-64AF-BA11-596F-FEADE9F9606C}"/>
                </a:ext>
              </a:extLst>
            </p:cNvPr>
            <p:cNvSpPr/>
            <p:nvPr/>
          </p:nvSpPr>
          <p:spPr>
            <a:xfrm>
              <a:off x="6987817" y="3609068"/>
              <a:ext cx="1636962" cy="4761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1" name="TextBox 70">
              <a:extLst>
                <a:ext uri="{FF2B5EF4-FFF2-40B4-BE49-F238E27FC236}">
                  <a16:creationId xmlns:a16="http://schemas.microsoft.com/office/drawing/2014/main" id="{6E1AC8D6-D0A8-1EB6-F3D0-A18C26F118E8}"/>
                </a:ext>
              </a:extLst>
            </p:cNvPr>
            <p:cNvSpPr txBox="1"/>
            <p:nvPr/>
          </p:nvSpPr>
          <p:spPr>
            <a:xfrm>
              <a:off x="7456242" y="3647087"/>
              <a:ext cx="1168537" cy="400110"/>
            </a:xfrm>
            <a:prstGeom prst="rect">
              <a:avLst/>
            </a:prstGeom>
            <a:noFill/>
          </p:spPr>
          <p:txBody>
            <a:bodyPr wrap="square" rtlCol="0">
              <a:spAutoFit/>
            </a:bodyPr>
            <a:lstStyle/>
            <a:p>
              <a:pPr algn="l"/>
              <a:r>
                <a:rPr lang="en-US" sz="1000" b="1" dirty="0">
                  <a:solidFill>
                    <a:srgbClr val="094E5D"/>
                  </a:solidFill>
                </a:rPr>
                <a:t>Power BI</a:t>
              </a:r>
            </a:p>
            <a:p>
              <a:pPr algn="l"/>
              <a:r>
                <a:rPr lang="en-US" sz="1000" b="1" dirty="0">
                  <a:solidFill>
                    <a:srgbClr val="094E5D"/>
                  </a:solidFill>
                </a:rPr>
                <a:t>Data Visualization</a:t>
              </a:r>
            </a:p>
          </p:txBody>
        </p:sp>
        <p:pic>
          <p:nvPicPr>
            <p:cNvPr id="72" name="Graphic 71">
              <a:extLst>
                <a:ext uri="{FF2B5EF4-FFF2-40B4-BE49-F238E27FC236}">
                  <a16:creationId xmlns:a16="http://schemas.microsoft.com/office/drawing/2014/main" id="{DE0BD5F4-BFE6-78DC-AEC6-7AC1F8C9F7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65085" y="3636399"/>
              <a:ext cx="421487" cy="421487"/>
            </a:xfrm>
            <a:prstGeom prst="rect">
              <a:avLst/>
            </a:prstGeom>
          </p:spPr>
        </p:pic>
        <p:pic>
          <p:nvPicPr>
            <p:cNvPr id="73" name="Graphic 72">
              <a:extLst>
                <a:ext uri="{FF2B5EF4-FFF2-40B4-BE49-F238E27FC236}">
                  <a16:creationId xmlns:a16="http://schemas.microsoft.com/office/drawing/2014/main" id="{A72267ED-8849-8F6F-2096-430F503F73E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10848" y="3648896"/>
              <a:ext cx="396492" cy="396492"/>
            </a:xfrm>
            <a:prstGeom prst="rect">
              <a:avLst/>
            </a:prstGeom>
          </p:spPr>
        </p:pic>
        <p:pic>
          <p:nvPicPr>
            <p:cNvPr id="74" name="Picture 8" descr="Power BI Logo, history, meaning, symbol, PNG">
              <a:extLst>
                <a:ext uri="{FF2B5EF4-FFF2-40B4-BE49-F238E27FC236}">
                  <a16:creationId xmlns:a16="http://schemas.microsoft.com/office/drawing/2014/main" id="{169389EB-C62E-6CD2-D1E1-70EFA097334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83941" y="3696942"/>
              <a:ext cx="534044" cy="300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86515BC3-3D6E-D406-4FE0-4B5037F91F19}"/>
              </a:ext>
            </a:extLst>
          </p:cNvPr>
          <p:cNvGrpSpPr/>
          <p:nvPr/>
        </p:nvGrpSpPr>
        <p:grpSpPr>
          <a:xfrm>
            <a:off x="2977285" y="2917918"/>
            <a:ext cx="5647492" cy="389182"/>
            <a:chOff x="2977285" y="2917918"/>
            <a:chExt cx="5647492" cy="389182"/>
          </a:xfrm>
          <a:solidFill>
            <a:schemeClr val="accent1"/>
          </a:solidFill>
        </p:grpSpPr>
        <p:sp>
          <p:nvSpPr>
            <p:cNvPr id="55" name="Rectangle 54">
              <a:extLst>
                <a:ext uri="{FF2B5EF4-FFF2-40B4-BE49-F238E27FC236}">
                  <a16:creationId xmlns:a16="http://schemas.microsoft.com/office/drawing/2014/main" id="{96D3BB9D-6F74-0B3C-D816-221AD9BB5B55}"/>
                </a:ext>
              </a:extLst>
            </p:cNvPr>
            <p:cNvSpPr/>
            <p:nvPr/>
          </p:nvSpPr>
          <p:spPr>
            <a:xfrm>
              <a:off x="2977285" y="2917918"/>
              <a:ext cx="5647492" cy="3891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000" dirty="0"/>
            </a:p>
          </p:txBody>
        </p:sp>
        <p:sp>
          <p:nvSpPr>
            <p:cNvPr id="35" name="TextBox 34">
              <a:extLst>
                <a:ext uri="{FF2B5EF4-FFF2-40B4-BE49-F238E27FC236}">
                  <a16:creationId xmlns:a16="http://schemas.microsoft.com/office/drawing/2014/main" id="{C66103DB-4B5E-220C-7EB9-67AABC631B27}"/>
                </a:ext>
              </a:extLst>
            </p:cNvPr>
            <p:cNvSpPr txBox="1"/>
            <p:nvPr/>
          </p:nvSpPr>
          <p:spPr>
            <a:xfrm>
              <a:off x="3040755" y="2926782"/>
              <a:ext cx="1236202" cy="369332"/>
            </a:xfrm>
            <a:prstGeom prst="rect">
              <a:avLst/>
            </a:prstGeom>
            <a:grpFill/>
          </p:spPr>
          <p:txBody>
            <a:bodyPr wrap="square" rtlCol="0">
              <a:spAutoFit/>
            </a:bodyPr>
            <a:lstStyle/>
            <a:p>
              <a:pPr algn="l"/>
              <a:r>
                <a:rPr lang="en-US" sz="900" b="1" dirty="0">
                  <a:solidFill>
                    <a:schemeClr val="accent5"/>
                  </a:solidFill>
                </a:rPr>
                <a:t>Software Asset Management</a:t>
              </a:r>
            </a:p>
          </p:txBody>
        </p:sp>
        <p:sp>
          <p:nvSpPr>
            <p:cNvPr id="36" name="TextBox 35">
              <a:extLst>
                <a:ext uri="{FF2B5EF4-FFF2-40B4-BE49-F238E27FC236}">
                  <a16:creationId xmlns:a16="http://schemas.microsoft.com/office/drawing/2014/main" id="{F72000BF-4B27-8186-687F-0B7680FC6C39}"/>
                </a:ext>
              </a:extLst>
            </p:cNvPr>
            <p:cNvSpPr txBox="1"/>
            <p:nvPr/>
          </p:nvSpPr>
          <p:spPr>
            <a:xfrm>
              <a:off x="5071120" y="2924976"/>
              <a:ext cx="1223921" cy="369332"/>
            </a:xfrm>
            <a:prstGeom prst="rect">
              <a:avLst/>
            </a:prstGeom>
            <a:grpFill/>
          </p:spPr>
          <p:txBody>
            <a:bodyPr wrap="square" rtlCol="0">
              <a:spAutoFit/>
            </a:bodyPr>
            <a:lstStyle/>
            <a:p>
              <a:pPr algn="l"/>
              <a:r>
                <a:rPr lang="en-US" sz="900" b="1" dirty="0">
                  <a:solidFill>
                    <a:schemeClr val="accent5"/>
                  </a:solidFill>
                </a:rPr>
                <a:t>Cloud Services Provider &amp; Support</a:t>
              </a:r>
            </a:p>
          </p:txBody>
        </p:sp>
        <p:sp>
          <p:nvSpPr>
            <p:cNvPr id="37" name="TextBox 36">
              <a:extLst>
                <a:ext uri="{FF2B5EF4-FFF2-40B4-BE49-F238E27FC236}">
                  <a16:creationId xmlns:a16="http://schemas.microsoft.com/office/drawing/2014/main" id="{97C4DD7E-77FE-A7BA-86FD-146309888CFD}"/>
                </a:ext>
              </a:extLst>
            </p:cNvPr>
            <p:cNvSpPr txBox="1"/>
            <p:nvPr/>
          </p:nvSpPr>
          <p:spPr>
            <a:xfrm>
              <a:off x="6927604" y="2926782"/>
              <a:ext cx="1225796" cy="369332"/>
            </a:xfrm>
            <a:prstGeom prst="rect">
              <a:avLst/>
            </a:prstGeom>
            <a:grpFill/>
          </p:spPr>
          <p:txBody>
            <a:bodyPr wrap="square" rtlCol="0">
              <a:spAutoFit/>
            </a:bodyPr>
            <a:lstStyle/>
            <a:p>
              <a:pPr algn="l"/>
              <a:r>
                <a:rPr lang="en-US" sz="900" b="1" dirty="0">
                  <a:solidFill>
                    <a:schemeClr val="accent5"/>
                  </a:solidFill>
                </a:rPr>
                <a:t>Cloud Governance &amp; Optimization</a:t>
              </a:r>
            </a:p>
          </p:txBody>
        </p:sp>
      </p:grpSp>
      <p:grpSp>
        <p:nvGrpSpPr>
          <p:cNvPr id="9" name="Group 8">
            <a:extLst>
              <a:ext uri="{FF2B5EF4-FFF2-40B4-BE49-F238E27FC236}">
                <a16:creationId xmlns:a16="http://schemas.microsoft.com/office/drawing/2014/main" id="{B040D789-6210-BC33-3F72-848A7F051361}"/>
              </a:ext>
            </a:extLst>
          </p:cNvPr>
          <p:cNvGrpSpPr/>
          <p:nvPr/>
        </p:nvGrpSpPr>
        <p:grpSpPr>
          <a:xfrm>
            <a:off x="2977286" y="2385855"/>
            <a:ext cx="5647492" cy="389182"/>
            <a:chOff x="2977286" y="2385855"/>
            <a:chExt cx="5647492" cy="389182"/>
          </a:xfrm>
        </p:grpSpPr>
        <p:sp>
          <p:nvSpPr>
            <p:cNvPr id="4" name="Rectangle 3">
              <a:extLst>
                <a:ext uri="{FF2B5EF4-FFF2-40B4-BE49-F238E27FC236}">
                  <a16:creationId xmlns:a16="http://schemas.microsoft.com/office/drawing/2014/main" id="{140BEEE7-5531-D125-471F-0F65A07374DD}"/>
                </a:ext>
              </a:extLst>
            </p:cNvPr>
            <p:cNvSpPr/>
            <p:nvPr/>
          </p:nvSpPr>
          <p:spPr>
            <a:xfrm>
              <a:off x="2977286" y="2385855"/>
              <a:ext cx="5647492" cy="389182"/>
            </a:xfrm>
            <a:prstGeom prst="rect">
              <a:avLst/>
            </a:prstGeom>
            <a:solidFill>
              <a:schemeClr val="accent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000" dirty="0"/>
            </a:p>
          </p:txBody>
        </p:sp>
        <p:sp>
          <p:nvSpPr>
            <p:cNvPr id="38" name="TextBox 37">
              <a:extLst>
                <a:ext uri="{FF2B5EF4-FFF2-40B4-BE49-F238E27FC236}">
                  <a16:creationId xmlns:a16="http://schemas.microsoft.com/office/drawing/2014/main" id="{9869374F-0B4B-A2EC-796F-A99AAF6D848B}"/>
                </a:ext>
              </a:extLst>
            </p:cNvPr>
            <p:cNvSpPr txBox="1"/>
            <p:nvPr/>
          </p:nvSpPr>
          <p:spPr>
            <a:xfrm>
              <a:off x="3053036" y="2395780"/>
              <a:ext cx="1223921" cy="369332"/>
            </a:xfrm>
            <a:prstGeom prst="rect">
              <a:avLst/>
            </a:prstGeom>
            <a:noFill/>
          </p:spPr>
          <p:txBody>
            <a:bodyPr wrap="square" rtlCol="0">
              <a:spAutoFit/>
            </a:bodyPr>
            <a:lstStyle/>
            <a:p>
              <a:pPr algn="l"/>
              <a:r>
                <a:rPr lang="en-US" sz="900" b="1" dirty="0">
                  <a:solidFill>
                    <a:schemeClr val="accent4"/>
                  </a:solidFill>
                </a:rPr>
                <a:t>Integration with Legal Data Estate</a:t>
              </a:r>
            </a:p>
          </p:txBody>
        </p:sp>
        <p:sp>
          <p:nvSpPr>
            <p:cNvPr id="39" name="TextBox 38">
              <a:extLst>
                <a:ext uri="{FF2B5EF4-FFF2-40B4-BE49-F238E27FC236}">
                  <a16:creationId xmlns:a16="http://schemas.microsoft.com/office/drawing/2014/main" id="{304C604D-89F5-8450-DC37-E2AC11ACE04E}"/>
                </a:ext>
              </a:extLst>
            </p:cNvPr>
            <p:cNvSpPr txBox="1"/>
            <p:nvPr/>
          </p:nvSpPr>
          <p:spPr>
            <a:xfrm>
              <a:off x="5071120" y="2392960"/>
              <a:ext cx="1223921" cy="369332"/>
            </a:xfrm>
            <a:prstGeom prst="rect">
              <a:avLst/>
            </a:prstGeom>
            <a:noFill/>
          </p:spPr>
          <p:txBody>
            <a:bodyPr wrap="square" rtlCol="0">
              <a:spAutoFit/>
            </a:bodyPr>
            <a:lstStyle/>
            <a:p>
              <a:pPr algn="l"/>
              <a:r>
                <a:rPr lang="en-US" sz="900" b="1" dirty="0">
                  <a:solidFill>
                    <a:schemeClr val="accent4"/>
                  </a:solidFill>
                </a:rPr>
                <a:t>Master Data &amp; Data Governance</a:t>
              </a:r>
            </a:p>
          </p:txBody>
        </p:sp>
        <p:sp>
          <p:nvSpPr>
            <p:cNvPr id="40" name="TextBox 39">
              <a:extLst>
                <a:ext uri="{FF2B5EF4-FFF2-40B4-BE49-F238E27FC236}">
                  <a16:creationId xmlns:a16="http://schemas.microsoft.com/office/drawing/2014/main" id="{70B245EA-A826-9100-0538-54CCD1719C6A}"/>
                </a:ext>
              </a:extLst>
            </p:cNvPr>
            <p:cNvSpPr txBox="1"/>
            <p:nvPr/>
          </p:nvSpPr>
          <p:spPr>
            <a:xfrm>
              <a:off x="6918819" y="2395780"/>
              <a:ext cx="1082181" cy="369332"/>
            </a:xfrm>
            <a:prstGeom prst="rect">
              <a:avLst/>
            </a:prstGeom>
            <a:noFill/>
          </p:spPr>
          <p:txBody>
            <a:bodyPr wrap="square" rtlCol="0">
              <a:spAutoFit/>
            </a:bodyPr>
            <a:lstStyle/>
            <a:p>
              <a:pPr algn="l"/>
              <a:r>
                <a:rPr lang="en-US" sz="900" b="1" dirty="0">
                  <a:solidFill>
                    <a:schemeClr val="accent4"/>
                  </a:solidFill>
                </a:rPr>
                <a:t>Analytics &amp;</a:t>
              </a:r>
            </a:p>
            <a:p>
              <a:pPr algn="l"/>
              <a:r>
                <a:rPr lang="en-US" sz="900" b="1" dirty="0">
                  <a:solidFill>
                    <a:schemeClr val="accent4"/>
                  </a:solidFill>
                </a:rPr>
                <a:t>Data Science</a:t>
              </a:r>
            </a:p>
          </p:txBody>
        </p:sp>
      </p:grpSp>
      <p:grpSp>
        <p:nvGrpSpPr>
          <p:cNvPr id="6" name="Group 5">
            <a:extLst>
              <a:ext uri="{FF2B5EF4-FFF2-40B4-BE49-F238E27FC236}">
                <a16:creationId xmlns:a16="http://schemas.microsoft.com/office/drawing/2014/main" id="{857B0789-5876-200F-2BFC-04D4A1DF6032}"/>
              </a:ext>
            </a:extLst>
          </p:cNvPr>
          <p:cNvGrpSpPr/>
          <p:nvPr/>
        </p:nvGrpSpPr>
        <p:grpSpPr>
          <a:xfrm>
            <a:off x="1783716" y="4158319"/>
            <a:ext cx="6852646" cy="365771"/>
            <a:chOff x="1783716" y="4158319"/>
            <a:chExt cx="6852646" cy="365771"/>
          </a:xfrm>
        </p:grpSpPr>
        <p:sp>
          <p:nvSpPr>
            <p:cNvPr id="75" name="Rectangle 74">
              <a:extLst>
                <a:ext uri="{FF2B5EF4-FFF2-40B4-BE49-F238E27FC236}">
                  <a16:creationId xmlns:a16="http://schemas.microsoft.com/office/drawing/2014/main" id="{6601EFB0-F92F-7470-839F-05FEEA9F017A}"/>
                </a:ext>
              </a:extLst>
            </p:cNvPr>
            <p:cNvSpPr/>
            <p:nvPr/>
          </p:nvSpPr>
          <p:spPr>
            <a:xfrm>
              <a:off x="1783716" y="4158319"/>
              <a:ext cx="6852646" cy="36577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3" name="Group 2">
              <a:extLst>
                <a:ext uri="{FF2B5EF4-FFF2-40B4-BE49-F238E27FC236}">
                  <a16:creationId xmlns:a16="http://schemas.microsoft.com/office/drawing/2014/main" id="{E4FC151B-427A-904B-0682-B0370864DD96}"/>
                </a:ext>
              </a:extLst>
            </p:cNvPr>
            <p:cNvGrpSpPr/>
            <p:nvPr/>
          </p:nvGrpSpPr>
          <p:grpSpPr>
            <a:xfrm>
              <a:off x="2188217" y="4194449"/>
              <a:ext cx="5921132" cy="299584"/>
              <a:chOff x="2079868" y="4227347"/>
              <a:chExt cx="5921132" cy="299584"/>
            </a:xfrm>
          </p:grpSpPr>
          <p:pic>
            <p:nvPicPr>
              <p:cNvPr id="41" name="Picture 4" descr="See the source image">
                <a:extLst>
                  <a:ext uri="{FF2B5EF4-FFF2-40B4-BE49-F238E27FC236}">
                    <a16:creationId xmlns:a16="http://schemas.microsoft.com/office/drawing/2014/main" id="{270D325F-9615-D6B2-DB66-E31BFAEAB70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79868" y="4259699"/>
                <a:ext cx="1003648" cy="23488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Office 365 logo">
                <a:extLst>
                  <a:ext uri="{FF2B5EF4-FFF2-40B4-BE49-F238E27FC236}">
                    <a16:creationId xmlns:a16="http://schemas.microsoft.com/office/drawing/2014/main" id="{B2EC1111-C0A2-61CF-65A8-024960000E9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8395" t="19105" r="9224" b="21789"/>
              <a:stretch/>
            </p:blipFill>
            <p:spPr bwMode="auto">
              <a:xfrm>
                <a:off x="6864879" y="4227347"/>
                <a:ext cx="1136121" cy="29958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Azure Machine Learning Studio">
                <a:extLst>
                  <a:ext uri="{FF2B5EF4-FFF2-40B4-BE49-F238E27FC236}">
                    <a16:creationId xmlns:a16="http://schemas.microsoft.com/office/drawing/2014/main" id="{43145790-4274-3194-8A25-B2CE6DC463B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9127" b="16416"/>
              <a:stretch/>
            </p:blipFill>
            <p:spPr bwMode="auto">
              <a:xfrm>
                <a:off x="4526711" y="4227347"/>
                <a:ext cx="1136121" cy="29958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8" name="TextBox 47">
            <a:extLst>
              <a:ext uri="{FF2B5EF4-FFF2-40B4-BE49-F238E27FC236}">
                <a16:creationId xmlns:a16="http://schemas.microsoft.com/office/drawing/2014/main" id="{9321985C-DACB-3C0F-6276-BD288A988FAB}"/>
              </a:ext>
            </a:extLst>
          </p:cNvPr>
          <p:cNvSpPr txBox="1"/>
          <p:nvPr/>
        </p:nvSpPr>
        <p:spPr>
          <a:xfrm>
            <a:off x="202366" y="4868555"/>
            <a:ext cx="2705725" cy="215444"/>
          </a:xfrm>
          <a:prstGeom prst="rect">
            <a:avLst/>
          </a:prstGeom>
          <a:noFill/>
        </p:spPr>
        <p:txBody>
          <a:bodyPr wrap="square" rtlCol="0">
            <a:spAutoFit/>
          </a:bodyPr>
          <a:lstStyle/>
          <a:p>
            <a:r>
              <a:rPr lang="en-US" sz="800" dirty="0">
                <a:solidFill>
                  <a:schemeClr val="bg1"/>
                </a:solidFill>
              </a:rPr>
              <a:t>(**) – Joint Crayon &amp; Hubbard Decision Research offer</a:t>
            </a:r>
          </a:p>
        </p:txBody>
      </p:sp>
    </p:spTree>
    <p:extLst>
      <p:ext uri="{BB962C8B-B14F-4D97-AF65-F5344CB8AC3E}">
        <p14:creationId xmlns:p14="http://schemas.microsoft.com/office/powerpoint/2010/main" val="822302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64FBF-FBF3-4D88-840E-C16CA3069856}"/>
              </a:ext>
            </a:extLst>
          </p:cNvPr>
          <p:cNvSpPr>
            <a:spLocks noGrp="1"/>
          </p:cNvSpPr>
          <p:nvPr>
            <p:ph type="title"/>
          </p:nvPr>
        </p:nvSpPr>
        <p:spPr>
          <a:xfrm>
            <a:off x="1177347" y="880067"/>
            <a:ext cx="3725548" cy="917665"/>
          </a:xfrm>
        </p:spPr>
        <p:txBody>
          <a:bodyPr/>
          <a:lstStyle/>
          <a:p>
            <a:r>
              <a:rPr lang="en-US" dirty="0"/>
              <a:t>Session Objectives</a:t>
            </a:r>
          </a:p>
        </p:txBody>
      </p:sp>
      <p:sp>
        <p:nvSpPr>
          <p:cNvPr id="4" name="Content Placeholder 3">
            <a:extLst>
              <a:ext uri="{FF2B5EF4-FFF2-40B4-BE49-F238E27FC236}">
                <a16:creationId xmlns:a16="http://schemas.microsoft.com/office/drawing/2014/main" id="{01D7AB9F-1B60-4A75-8F12-7EEEC7D6909D}"/>
              </a:ext>
            </a:extLst>
          </p:cNvPr>
          <p:cNvSpPr>
            <a:spLocks noGrp="1"/>
          </p:cNvSpPr>
          <p:nvPr>
            <p:ph sz="quarter" idx="15"/>
          </p:nvPr>
        </p:nvSpPr>
        <p:spPr>
          <a:xfrm>
            <a:off x="471133" y="1437968"/>
            <a:ext cx="4508390" cy="2549469"/>
          </a:xfrm>
        </p:spPr>
        <p:txBody>
          <a:bodyPr vert="horz" lIns="91440" tIns="45720" rIns="91440" bIns="45720" rtlCol="0" anchor="t">
            <a:noAutofit/>
          </a:bodyPr>
          <a:lstStyle/>
          <a:p>
            <a:pPr marL="285750" indent="-285750">
              <a:lnSpc>
                <a:spcPct val="100000"/>
              </a:lnSpc>
              <a:spcAft>
                <a:spcPts val="600"/>
              </a:spcAft>
              <a:buClr>
                <a:schemeClr val="accent1"/>
              </a:buClr>
              <a:buFont typeface="Wingdings" panose="05000000000000000000" pitchFamily="2" charset="2"/>
              <a:buChar char="ü"/>
            </a:pPr>
            <a:r>
              <a:rPr lang="en-US" sz="1400" dirty="0"/>
              <a:t>Why becoming a good decision-maker” requires learning &amp; implementing a decision processes</a:t>
            </a:r>
          </a:p>
          <a:p>
            <a:pPr marL="285750" indent="-285750">
              <a:lnSpc>
                <a:spcPct val="100000"/>
              </a:lnSpc>
              <a:spcAft>
                <a:spcPts val="600"/>
              </a:spcAft>
              <a:buClr>
                <a:schemeClr val="accent1"/>
              </a:buClr>
              <a:buFont typeface="Wingdings" panose="05000000000000000000" pitchFamily="2" charset="2"/>
              <a:buChar char="ü"/>
            </a:pPr>
            <a:r>
              <a:rPr lang="en-US" sz="1400" dirty="0"/>
              <a:t>Throughout session: Interactive examples (use-cases) of applied decision theory &amp; provide resources for further learning</a:t>
            </a:r>
          </a:p>
          <a:p>
            <a:pPr marL="285750" indent="-285750">
              <a:lnSpc>
                <a:spcPct val="100000"/>
              </a:lnSpc>
              <a:spcAft>
                <a:spcPts val="600"/>
              </a:spcAft>
              <a:buClr>
                <a:schemeClr val="accent1"/>
              </a:buClr>
              <a:buFont typeface="Wingdings" panose="05000000000000000000" pitchFamily="2" charset="2"/>
              <a:buChar char="ü"/>
            </a:pPr>
            <a:r>
              <a:rPr lang="en-US" sz="1400" dirty="0"/>
              <a:t>Why quantitative methods perform better than human (subjective) methods</a:t>
            </a:r>
          </a:p>
          <a:p>
            <a:pPr marL="285750" indent="-285750">
              <a:lnSpc>
                <a:spcPct val="100000"/>
              </a:lnSpc>
              <a:spcAft>
                <a:spcPts val="600"/>
              </a:spcAft>
              <a:buClr>
                <a:schemeClr val="accent1"/>
              </a:buClr>
              <a:buFont typeface="Wingdings" panose="05000000000000000000" pitchFamily="2" charset="2"/>
              <a:buChar char="ü"/>
            </a:pPr>
            <a:r>
              <a:rPr lang="en-US" sz="1400" dirty="0"/>
              <a:t>Introduce &amp; describe why Machine Intelligence can be a possible solution for processing decisions</a:t>
            </a:r>
          </a:p>
          <a:p>
            <a:pPr marL="285750" indent="-285750">
              <a:lnSpc>
                <a:spcPct val="100000"/>
              </a:lnSpc>
              <a:spcAft>
                <a:spcPts val="600"/>
              </a:spcAft>
              <a:buClr>
                <a:schemeClr val="accent1"/>
              </a:buClr>
              <a:buFont typeface="Wingdings" panose="05000000000000000000" pitchFamily="2" charset="2"/>
              <a:buChar char="ü"/>
            </a:pPr>
            <a:r>
              <a:rPr lang="en-US" sz="1400" dirty="0"/>
              <a:t>Sneak peek of </a:t>
            </a:r>
            <a:r>
              <a:rPr lang="en-US" sz="1400" dirty="0">
                <a:solidFill>
                  <a:schemeClr val="accent1"/>
                </a:solidFill>
              </a:rPr>
              <a:t>Crayon &amp; Hubbard Decision Research - Decision Intelligence </a:t>
            </a:r>
            <a:r>
              <a:rPr lang="en-US" sz="1400" dirty="0"/>
              <a:t>as a framework &amp; platform to help make measurably better decisions</a:t>
            </a:r>
          </a:p>
        </p:txBody>
      </p:sp>
      <p:pic>
        <p:nvPicPr>
          <p:cNvPr id="6" name="Picture 5">
            <a:extLst>
              <a:ext uri="{FF2B5EF4-FFF2-40B4-BE49-F238E27FC236}">
                <a16:creationId xmlns:a16="http://schemas.microsoft.com/office/drawing/2014/main" id="{09B15EFE-3089-0672-CF8F-E17FA5BD42D7}"/>
              </a:ext>
            </a:extLst>
          </p:cNvPr>
          <p:cNvPicPr>
            <a:picLocks noChangeAspect="1"/>
          </p:cNvPicPr>
          <p:nvPr/>
        </p:nvPicPr>
        <p:blipFill rotWithShape="1">
          <a:blip r:embed="rId2"/>
          <a:srcRect l="11559" r="21389"/>
          <a:stretch/>
        </p:blipFill>
        <p:spPr>
          <a:xfrm>
            <a:off x="5056150" y="1"/>
            <a:ext cx="4087850" cy="5143500"/>
          </a:xfrm>
          <a:prstGeom prst="rect">
            <a:avLst/>
          </a:prstGeom>
        </p:spPr>
      </p:pic>
    </p:spTree>
    <p:extLst>
      <p:ext uri="{BB962C8B-B14F-4D97-AF65-F5344CB8AC3E}">
        <p14:creationId xmlns:p14="http://schemas.microsoft.com/office/powerpoint/2010/main" val="904232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2FC87ABB-D39F-5868-0A64-88BE8A677F80}"/>
              </a:ext>
            </a:extLst>
          </p:cNvPr>
          <p:cNvPicPr>
            <a:picLocks noChangeAspect="1"/>
          </p:cNvPicPr>
          <p:nvPr/>
        </p:nvPicPr>
        <p:blipFill>
          <a:blip r:embed="rId2"/>
          <a:stretch>
            <a:fillRect/>
          </a:stretch>
        </p:blipFill>
        <p:spPr>
          <a:xfrm>
            <a:off x="3416519" y="242018"/>
            <a:ext cx="5727481" cy="4659464"/>
          </a:xfrm>
          <a:prstGeom prst="rect">
            <a:avLst/>
          </a:prstGeom>
        </p:spPr>
      </p:pic>
      <p:sp>
        <p:nvSpPr>
          <p:cNvPr id="2" name="Title 1">
            <a:extLst>
              <a:ext uri="{FF2B5EF4-FFF2-40B4-BE49-F238E27FC236}">
                <a16:creationId xmlns:a16="http://schemas.microsoft.com/office/drawing/2014/main" id="{76364FBF-FBF3-4D88-840E-C16CA3069856}"/>
              </a:ext>
            </a:extLst>
          </p:cNvPr>
          <p:cNvSpPr>
            <a:spLocks noGrp="1"/>
          </p:cNvSpPr>
          <p:nvPr>
            <p:ph type="title"/>
          </p:nvPr>
        </p:nvSpPr>
        <p:spPr>
          <a:xfrm>
            <a:off x="293318" y="1969794"/>
            <a:ext cx="3181402" cy="917665"/>
          </a:xfrm>
        </p:spPr>
        <p:txBody>
          <a:bodyPr/>
          <a:lstStyle/>
          <a:p>
            <a:r>
              <a:rPr lang="en-US" dirty="0"/>
              <a:t>Audience Activity: </a:t>
            </a:r>
            <a:br>
              <a:rPr lang="en-US" dirty="0"/>
            </a:br>
            <a:r>
              <a:rPr lang="en-US" dirty="0">
                <a:solidFill>
                  <a:schemeClr val="accent1"/>
                </a:solidFill>
              </a:rPr>
              <a:t>Name that Decision</a:t>
            </a:r>
          </a:p>
        </p:txBody>
      </p:sp>
    </p:spTree>
    <p:extLst>
      <p:ext uri="{BB962C8B-B14F-4D97-AF65-F5344CB8AC3E}">
        <p14:creationId xmlns:p14="http://schemas.microsoft.com/office/powerpoint/2010/main" val="345915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BC91AB8-14D3-6586-E634-33773D8E302F}"/>
              </a:ext>
            </a:extLst>
          </p:cNvPr>
          <p:cNvSpPr/>
          <p:nvPr/>
        </p:nvSpPr>
        <p:spPr>
          <a:xfrm>
            <a:off x="6101733" y="3034013"/>
            <a:ext cx="2764852" cy="1374927"/>
          </a:xfrm>
          <a:prstGeom prst="rect">
            <a:avLst/>
          </a:prstGeom>
          <a:solidFill>
            <a:srgbClr val="073B45">
              <a:alpha val="40000"/>
            </a:srgbClr>
          </a:solidFill>
          <a:ln w="12700" cap="flat" cmpd="sng" algn="ctr">
            <a:noFill/>
            <a:prstDash val="solid"/>
            <a:miter lim="800000"/>
          </a:ln>
          <a:effectLst/>
        </p:spPr>
        <p:txBody>
          <a:bodyPr rtlCol="0" anchor="t"/>
          <a:lstStyle/>
          <a:p>
            <a:pPr marL="0" marR="0" lvl="0" indent="0" defTabSz="228557"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E6E4D9"/>
              </a:solidFill>
              <a:effectLst/>
              <a:uLnTx/>
              <a:uFillTx/>
              <a:latin typeface="Arial Nova Light"/>
              <a:ea typeface="+mn-ea"/>
              <a:cs typeface="+mn-cs"/>
            </a:endParaRPr>
          </a:p>
        </p:txBody>
      </p:sp>
      <p:sp>
        <p:nvSpPr>
          <p:cNvPr id="2" name="Title 2">
            <a:extLst>
              <a:ext uri="{FF2B5EF4-FFF2-40B4-BE49-F238E27FC236}">
                <a16:creationId xmlns:a16="http://schemas.microsoft.com/office/drawing/2014/main" id="{88704EEC-D926-85EB-DB65-F9D5D89D9D1D}"/>
              </a:ext>
            </a:extLst>
          </p:cNvPr>
          <p:cNvSpPr txBox="1">
            <a:spLocks/>
          </p:cNvSpPr>
          <p:nvPr/>
        </p:nvSpPr>
        <p:spPr>
          <a:xfrm>
            <a:off x="488934" y="636174"/>
            <a:ext cx="8048481" cy="476147"/>
          </a:xfrm>
          <a:prstGeom prst="rect">
            <a:avLst/>
          </a:prstGeom>
        </p:spPr>
        <p:txBody>
          <a:bodyPr/>
          <a:lstStyle>
            <a:lvl1pPr algn="l" defTabSz="685611" rtl="0" eaLnBrk="1" latinLnBrk="0" hangingPunct="1">
              <a:lnSpc>
                <a:spcPct val="100000"/>
              </a:lnSpc>
              <a:spcBef>
                <a:spcPct val="0"/>
              </a:spcBef>
              <a:buNone/>
              <a:defRPr sz="2800" b="1" kern="1200">
                <a:solidFill>
                  <a:srgbClr val="094E5D"/>
                </a:solidFill>
                <a:latin typeface="+mj-lt"/>
                <a:ea typeface="+mj-ea"/>
                <a:cs typeface="+mj-cs"/>
              </a:defRPr>
            </a:lvl1pPr>
          </a:lstStyle>
          <a:p>
            <a:r>
              <a:rPr lang="en-US" dirty="0">
                <a:solidFill>
                  <a:schemeClr val="bg2"/>
                </a:solidFill>
              </a:rPr>
              <a:t>Humans &amp; Decision Analysis</a:t>
            </a:r>
          </a:p>
        </p:txBody>
      </p:sp>
      <p:sp>
        <p:nvSpPr>
          <p:cNvPr id="3" name="Text Placeholder 3">
            <a:extLst>
              <a:ext uri="{FF2B5EF4-FFF2-40B4-BE49-F238E27FC236}">
                <a16:creationId xmlns:a16="http://schemas.microsoft.com/office/drawing/2014/main" id="{74DA16F3-264B-806B-1084-E5EA3319E4F3}"/>
              </a:ext>
            </a:extLst>
          </p:cNvPr>
          <p:cNvSpPr txBox="1">
            <a:spLocks/>
          </p:cNvSpPr>
          <p:nvPr/>
        </p:nvSpPr>
        <p:spPr>
          <a:xfrm>
            <a:off x="488935" y="398968"/>
            <a:ext cx="8048482" cy="286554"/>
          </a:xfrm>
          <a:prstGeom prst="rect">
            <a:avLst/>
          </a:prstGeom>
        </p:spPr>
        <p:txBody>
          <a:bodyPr/>
          <a:lstStyle>
            <a:lvl1pPr marL="103937" indent="-103937" algn="l" defTabSz="685611"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1994"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1990"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1985"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1981"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31"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37"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043"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849"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50" dirty="0">
                <a:solidFill>
                  <a:schemeClr val="accent1"/>
                </a:solidFill>
              </a:rPr>
              <a:t>WHY HUMANS DO NOT NATURALLY POSESS DECISION MAKING SKILLS</a:t>
            </a:r>
          </a:p>
        </p:txBody>
      </p:sp>
      <p:sp>
        <p:nvSpPr>
          <p:cNvPr id="17" name="Rectangle 16">
            <a:extLst>
              <a:ext uri="{FF2B5EF4-FFF2-40B4-BE49-F238E27FC236}">
                <a16:creationId xmlns:a16="http://schemas.microsoft.com/office/drawing/2014/main" id="{9053A752-F9A8-469C-6E48-47602D5119E7}"/>
              </a:ext>
            </a:extLst>
          </p:cNvPr>
          <p:cNvSpPr/>
          <p:nvPr/>
        </p:nvSpPr>
        <p:spPr>
          <a:xfrm>
            <a:off x="268359" y="2441556"/>
            <a:ext cx="2764853" cy="485723"/>
          </a:xfrm>
          <a:prstGeom prst="rect">
            <a:avLst/>
          </a:prstGeom>
          <a:solidFill>
            <a:schemeClr val="accent4">
              <a:alpha val="60000"/>
            </a:schemeClr>
          </a:solidFill>
          <a:ln w="12700" cap="flat" cmpd="sng" algn="ctr">
            <a:noFill/>
            <a:prstDash val="solid"/>
            <a:miter lim="800000"/>
          </a:ln>
          <a:effectLst/>
        </p:spPr>
        <p:txBody>
          <a:bodyPr rtlCol="0" anchor="ctr"/>
          <a:lstStyle/>
          <a:p>
            <a:pPr algn="ctr" defTabSz="914400"/>
            <a:r>
              <a:rPr lang="en-US" sz="1200" dirty="0">
                <a:solidFill>
                  <a:schemeClr val="accent1"/>
                </a:solidFill>
                <a:latin typeface="Arial Nova" panose="020B0504020202020204" pitchFamily="34" charset="0"/>
              </a:rPr>
              <a:t>Decision Quality vs Decision Outcome</a:t>
            </a:r>
          </a:p>
        </p:txBody>
      </p:sp>
      <p:sp>
        <p:nvSpPr>
          <p:cNvPr id="18" name="Rectangle 17">
            <a:extLst>
              <a:ext uri="{FF2B5EF4-FFF2-40B4-BE49-F238E27FC236}">
                <a16:creationId xmlns:a16="http://schemas.microsoft.com/office/drawing/2014/main" id="{D8ECF5EE-B5AF-D320-F3CE-566666FAD7F6}"/>
              </a:ext>
            </a:extLst>
          </p:cNvPr>
          <p:cNvSpPr/>
          <p:nvPr/>
        </p:nvSpPr>
        <p:spPr>
          <a:xfrm>
            <a:off x="259305" y="3026622"/>
            <a:ext cx="2764852" cy="1690720"/>
          </a:xfrm>
          <a:prstGeom prst="rect">
            <a:avLst/>
          </a:prstGeom>
          <a:solidFill>
            <a:srgbClr val="073B45">
              <a:alpha val="40000"/>
            </a:srgbClr>
          </a:solidFill>
          <a:ln w="12700" cap="flat" cmpd="sng" algn="ctr">
            <a:noFill/>
            <a:prstDash val="solid"/>
            <a:miter lim="800000"/>
          </a:ln>
          <a:effectLst/>
        </p:spPr>
        <p:txBody>
          <a:bodyPr rtlCol="0" anchor="t"/>
          <a:lstStyle/>
          <a:p>
            <a:pPr marL="0" marR="0" lvl="0" indent="0" defTabSz="228557"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E6E4D9"/>
              </a:solidFill>
              <a:effectLst/>
              <a:uLnTx/>
              <a:uFillTx/>
              <a:latin typeface="Arial Nova Light"/>
              <a:ea typeface="+mn-ea"/>
              <a:cs typeface="+mn-cs"/>
            </a:endParaRPr>
          </a:p>
        </p:txBody>
      </p:sp>
      <p:sp>
        <p:nvSpPr>
          <p:cNvPr id="19" name="TextBox 18">
            <a:extLst>
              <a:ext uri="{FF2B5EF4-FFF2-40B4-BE49-F238E27FC236}">
                <a16:creationId xmlns:a16="http://schemas.microsoft.com/office/drawing/2014/main" id="{C49D3E43-BEF3-484E-A3B3-CCDF0DA458A1}"/>
              </a:ext>
            </a:extLst>
          </p:cNvPr>
          <p:cNvSpPr txBox="1"/>
          <p:nvPr/>
        </p:nvSpPr>
        <p:spPr>
          <a:xfrm>
            <a:off x="304374" y="3044672"/>
            <a:ext cx="2692819" cy="1600438"/>
          </a:xfrm>
          <a:prstGeom prst="rect">
            <a:avLst/>
          </a:prstGeom>
          <a:noFill/>
        </p:spPr>
        <p:txBody>
          <a:bodyPr wrap="square" rtlCol="0" anchor="t">
            <a:spAutoFit/>
          </a:bodyPr>
          <a:lstStyle/>
          <a:p>
            <a:pPr marL="171450" indent="-171450" defTabSz="914400">
              <a:spcAft>
                <a:spcPts val="600"/>
              </a:spcAft>
              <a:buClr>
                <a:schemeClr val="accent1"/>
              </a:buClr>
              <a:buFont typeface="Wingdings" panose="05000000000000000000" pitchFamily="2" charset="2"/>
              <a:buChar char="§"/>
            </a:pPr>
            <a:r>
              <a:rPr lang="en-US" sz="1100" dirty="0">
                <a:solidFill>
                  <a:srgbClr val="E6E4D9"/>
                </a:solidFill>
              </a:rPr>
              <a:t>Humans naturally correlate good outcomes with good decisions; bad outcomes with bad decisions</a:t>
            </a:r>
          </a:p>
          <a:p>
            <a:pPr marL="171450" indent="-171450" defTabSz="914400">
              <a:spcAft>
                <a:spcPts val="600"/>
              </a:spcAft>
              <a:buClr>
                <a:schemeClr val="accent1"/>
              </a:buClr>
              <a:buFont typeface="Wingdings" panose="05000000000000000000" pitchFamily="2" charset="2"/>
              <a:buChar char="§"/>
            </a:pPr>
            <a:r>
              <a:rPr lang="en-US" sz="1100" dirty="0">
                <a:solidFill>
                  <a:srgbClr val="E6E4D9"/>
                </a:solidFill>
              </a:rPr>
              <a:t>Separate the process of making the decision and the decision outcome</a:t>
            </a:r>
          </a:p>
          <a:p>
            <a:pPr marL="171450" indent="-171450" defTabSz="914400">
              <a:spcAft>
                <a:spcPts val="600"/>
              </a:spcAft>
              <a:buClr>
                <a:schemeClr val="accent1"/>
              </a:buClr>
              <a:buFont typeface="Wingdings" panose="05000000000000000000" pitchFamily="2" charset="2"/>
              <a:buChar char="§"/>
            </a:pPr>
            <a:r>
              <a:rPr lang="en-US" sz="1100" dirty="0">
                <a:solidFill>
                  <a:srgbClr val="E6E4D9"/>
                </a:solidFill>
              </a:rPr>
              <a:t>Focus on the decision-making process and techniques to optimize decision quality (before the outcome is known)</a:t>
            </a:r>
          </a:p>
        </p:txBody>
      </p:sp>
      <p:sp>
        <p:nvSpPr>
          <p:cNvPr id="20" name="Oval 19">
            <a:extLst>
              <a:ext uri="{FF2B5EF4-FFF2-40B4-BE49-F238E27FC236}">
                <a16:creationId xmlns:a16="http://schemas.microsoft.com/office/drawing/2014/main" id="{F217E79A-05F6-EBC0-44AE-A6C7B668C35C}"/>
              </a:ext>
            </a:extLst>
          </p:cNvPr>
          <p:cNvSpPr/>
          <p:nvPr/>
        </p:nvSpPr>
        <p:spPr>
          <a:xfrm>
            <a:off x="1081403" y="1372021"/>
            <a:ext cx="914400" cy="914400"/>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000" dirty="0"/>
          </a:p>
        </p:txBody>
      </p:sp>
      <p:sp>
        <p:nvSpPr>
          <p:cNvPr id="22" name="Rectangle 21">
            <a:extLst>
              <a:ext uri="{FF2B5EF4-FFF2-40B4-BE49-F238E27FC236}">
                <a16:creationId xmlns:a16="http://schemas.microsoft.com/office/drawing/2014/main" id="{10471C98-0C76-7A66-19C0-CEFDC4F73F82}"/>
              </a:ext>
            </a:extLst>
          </p:cNvPr>
          <p:cNvSpPr/>
          <p:nvPr/>
        </p:nvSpPr>
        <p:spPr>
          <a:xfrm>
            <a:off x="6110788" y="2430897"/>
            <a:ext cx="2764853" cy="485723"/>
          </a:xfrm>
          <a:prstGeom prst="rect">
            <a:avLst/>
          </a:prstGeom>
          <a:solidFill>
            <a:schemeClr val="accent4">
              <a:alpha val="60000"/>
            </a:schemeClr>
          </a:solidFill>
          <a:ln w="12700" cap="flat" cmpd="sng" algn="ctr">
            <a:noFill/>
            <a:prstDash val="solid"/>
            <a:miter lim="800000"/>
          </a:ln>
          <a:effectLst/>
        </p:spPr>
        <p:txBody>
          <a:bodyPr rtlCol="0" anchor="ctr"/>
          <a:lstStyle/>
          <a:p>
            <a:pPr algn="ctr" defTabSz="914400"/>
            <a:r>
              <a:rPr lang="en-US" sz="1200" dirty="0">
                <a:solidFill>
                  <a:schemeClr val="accent1"/>
                </a:solidFill>
                <a:latin typeface="Arial Nova" panose="020B0504020202020204" pitchFamily="34" charset="0"/>
              </a:rPr>
              <a:t>Decisions are forecasts of uncertainty</a:t>
            </a:r>
          </a:p>
        </p:txBody>
      </p:sp>
      <p:sp>
        <p:nvSpPr>
          <p:cNvPr id="24" name="Rectangle 23">
            <a:extLst>
              <a:ext uri="{FF2B5EF4-FFF2-40B4-BE49-F238E27FC236}">
                <a16:creationId xmlns:a16="http://schemas.microsoft.com/office/drawing/2014/main" id="{A1AA6317-0487-4C6E-3736-AD0D4FF16143}"/>
              </a:ext>
            </a:extLst>
          </p:cNvPr>
          <p:cNvSpPr/>
          <p:nvPr/>
        </p:nvSpPr>
        <p:spPr>
          <a:xfrm>
            <a:off x="6101734" y="3015963"/>
            <a:ext cx="2764852" cy="1690719"/>
          </a:xfrm>
          <a:prstGeom prst="rect">
            <a:avLst/>
          </a:prstGeom>
          <a:solidFill>
            <a:srgbClr val="073B45">
              <a:alpha val="40000"/>
            </a:srgbClr>
          </a:solidFill>
          <a:ln w="12700" cap="flat" cmpd="sng" algn="ctr">
            <a:noFill/>
            <a:prstDash val="solid"/>
            <a:miter lim="800000"/>
          </a:ln>
          <a:effectLst/>
        </p:spPr>
        <p:txBody>
          <a:bodyPr rtlCol="0" anchor="t"/>
          <a:lstStyle/>
          <a:p>
            <a:pPr marL="0" marR="0" lvl="0" indent="0" defTabSz="228557"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E6E4D9"/>
              </a:solidFill>
              <a:effectLst/>
              <a:uLnTx/>
              <a:uFillTx/>
              <a:latin typeface="Arial Nova Light"/>
              <a:ea typeface="+mn-ea"/>
              <a:cs typeface="+mn-cs"/>
            </a:endParaRPr>
          </a:p>
        </p:txBody>
      </p:sp>
      <p:sp>
        <p:nvSpPr>
          <p:cNvPr id="25" name="TextBox 24">
            <a:extLst>
              <a:ext uri="{FF2B5EF4-FFF2-40B4-BE49-F238E27FC236}">
                <a16:creationId xmlns:a16="http://schemas.microsoft.com/office/drawing/2014/main" id="{0081134D-2AE5-9AD9-D690-8A44F70073F2}"/>
              </a:ext>
            </a:extLst>
          </p:cNvPr>
          <p:cNvSpPr txBox="1"/>
          <p:nvPr/>
        </p:nvSpPr>
        <p:spPr>
          <a:xfrm>
            <a:off x="6110788" y="3078010"/>
            <a:ext cx="2692819" cy="1508105"/>
          </a:xfrm>
          <a:prstGeom prst="rect">
            <a:avLst/>
          </a:prstGeom>
          <a:noFill/>
        </p:spPr>
        <p:txBody>
          <a:bodyPr wrap="square" rtlCol="0" anchor="t">
            <a:spAutoFit/>
          </a:bodyPr>
          <a:lstStyle/>
          <a:p>
            <a:pPr marL="171450" indent="-171450" defTabSz="914400">
              <a:spcAft>
                <a:spcPts val="600"/>
              </a:spcAft>
              <a:buClr>
                <a:schemeClr val="accent1"/>
              </a:buClr>
              <a:buFont typeface="Wingdings" panose="05000000000000000000" pitchFamily="2" charset="2"/>
              <a:buChar char="§"/>
            </a:pPr>
            <a:r>
              <a:rPr lang="en-US" sz="1100" dirty="0">
                <a:solidFill>
                  <a:srgbClr val="E6E4D9"/>
                </a:solidFill>
              </a:rPr>
              <a:t>We don’t know the future, the future is uncertain</a:t>
            </a:r>
          </a:p>
          <a:p>
            <a:pPr marL="171450" indent="-171450" defTabSz="914400">
              <a:spcAft>
                <a:spcPts val="600"/>
              </a:spcAft>
              <a:buClr>
                <a:schemeClr val="accent1"/>
              </a:buClr>
              <a:buFont typeface="Wingdings" panose="05000000000000000000" pitchFamily="2" charset="2"/>
              <a:buChar char="§"/>
            </a:pPr>
            <a:r>
              <a:rPr lang="en-US" sz="1100" dirty="0">
                <a:solidFill>
                  <a:srgbClr val="E6E4D9"/>
                </a:solidFill>
              </a:rPr>
              <a:t>Understanding hidden information &amp; luck prevent ”perfect” decisions </a:t>
            </a:r>
          </a:p>
          <a:p>
            <a:pPr marL="171450" indent="-171450" defTabSz="914400">
              <a:spcAft>
                <a:spcPts val="600"/>
              </a:spcAft>
              <a:buClr>
                <a:schemeClr val="accent1"/>
              </a:buClr>
              <a:buFont typeface="Wingdings" panose="05000000000000000000" pitchFamily="2" charset="2"/>
              <a:buChar char="§"/>
            </a:pPr>
            <a:r>
              <a:rPr lang="en-US" sz="1100" dirty="0">
                <a:solidFill>
                  <a:srgbClr val="E6E4D9"/>
                </a:solidFill>
              </a:rPr>
              <a:t>Decisions are forecasts (predictions)</a:t>
            </a:r>
          </a:p>
          <a:p>
            <a:pPr marL="171450" indent="-171450" defTabSz="914400">
              <a:spcAft>
                <a:spcPts val="600"/>
              </a:spcAft>
              <a:buClr>
                <a:schemeClr val="accent1"/>
              </a:buClr>
              <a:buFont typeface="Wingdings" panose="05000000000000000000" pitchFamily="2" charset="2"/>
              <a:buChar char="§"/>
            </a:pPr>
            <a:r>
              <a:rPr lang="en-US" sz="1100" dirty="0">
                <a:solidFill>
                  <a:srgbClr val="E6E4D9"/>
                </a:solidFill>
              </a:rPr>
              <a:t>Humans are randomly inconsistent at processing information &amp; math</a:t>
            </a:r>
          </a:p>
        </p:txBody>
      </p:sp>
      <p:sp>
        <p:nvSpPr>
          <p:cNvPr id="26" name="Oval 25">
            <a:extLst>
              <a:ext uri="{FF2B5EF4-FFF2-40B4-BE49-F238E27FC236}">
                <a16:creationId xmlns:a16="http://schemas.microsoft.com/office/drawing/2014/main" id="{700768F2-2C07-10CF-5C7D-BA91040279D1}"/>
              </a:ext>
            </a:extLst>
          </p:cNvPr>
          <p:cNvSpPr/>
          <p:nvPr/>
        </p:nvSpPr>
        <p:spPr>
          <a:xfrm>
            <a:off x="6919597" y="1372021"/>
            <a:ext cx="914400" cy="914400"/>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000" dirty="0"/>
          </a:p>
        </p:txBody>
      </p:sp>
      <p:pic>
        <p:nvPicPr>
          <p:cNvPr id="33" name="Graphic 32">
            <a:extLst>
              <a:ext uri="{FF2B5EF4-FFF2-40B4-BE49-F238E27FC236}">
                <a16:creationId xmlns:a16="http://schemas.microsoft.com/office/drawing/2014/main" id="{6E76C9A7-D9EF-6571-B524-915EEC9195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8197" y="1596261"/>
            <a:ext cx="457200" cy="457200"/>
          </a:xfrm>
          <a:prstGeom prst="rect">
            <a:avLst/>
          </a:prstGeom>
        </p:spPr>
      </p:pic>
      <p:pic>
        <p:nvPicPr>
          <p:cNvPr id="34" name="Graphic 33">
            <a:extLst>
              <a:ext uri="{FF2B5EF4-FFF2-40B4-BE49-F238E27FC236}">
                <a16:creationId xmlns:a16="http://schemas.microsoft.com/office/drawing/2014/main" id="{4EEC42A1-FA51-DA7B-3952-0383412658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0003" y="1615967"/>
            <a:ext cx="457200" cy="457200"/>
          </a:xfrm>
          <a:prstGeom prst="rect">
            <a:avLst/>
          </a:prstGeom>
        </p:spPr>
      </p:pic>
      <p:pic>
        <p:nvPicPr>
          <p:cNvPr id="35" name="Picture 34">
            <a:extLst>
              <a:ext uri="{FF2B5EF4-FFF2-40B4-BE49-F238E27FC236}">
                <a16:creationId xmlns:a16="http://schemas.microsoft.com/office/drawing/2014/main" id="{C575A1AA-D3FF-AE7D-1180-685F0885A8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7176" y="4723158"/>
            <a:ext cx="1181729" cy="389182"/>
          </a:xfrm>
          <a:prstGeom prst="rect">
            <a:avLst/>
          </a:prstGeom>
        </p:spPr>
      </p:pic>
      <p:sp>
        <p:nvSpPr>
          <p:cNvPr id="21" name="Rectangle 20">
            <a:extLst>
              <a:ext uri="{FF2B5EF4-FFF2-40B4-BE49-F238E27FC236}">
                <a16:creationId xmlns:a16="http://schemas.microsoft.com/office/drawing/2014/main" id="{81D968A7-F93C-A330-0101-92C8AC5C6A2E}"/>
              </a:ext>
            </a:extLst>
          </p:cNvPr>
          <p:cNvSpPr/>
          <p:nvPr/>
        </p:nvSpPr>
        <p:spPr>
          <a:xfrm>
            <a:off x="3191691" y="2441556"/>
            <a:ext cx="2764853" cy="485723"/>
          </a:xfrm>
          <a:prstGeom prst="rect">
            <a:avLst/>
          </a:prstGeom>
          <a:solidFill>
            <a:schemeClr val="accent4">
              <a:alpha val="60000"/>
            </a:schemeClr>
          </a:solidFill>
          <a:ln w="12700" cap="flat" cmpd="sng" algn="ctr">
            <a:noFill/>
            <a:prstDash val="solid"/>
            <a:miter lim="800000"/>
          </a:ln>
          <a:effectLst/>
        </p:spPr>
        <p:txBody>
          <a:bodyPr rtlCol="0" anchor="ctr"/>
          <a:lstStyle/>
          <a:p>
            <a:pPr algn="ctr" defTabSz="914400"/>
            <a:r>
              <a:rPr lang="en-US" sz="1200" dirty="0">
                <a:solidFill>
                  <a:schemeClr val="accent1"/>
                </a:solidFill>
                <a:latin typeface="Arial Nova" panose="020B0504020202020204" pitchFamily="34" charset="0"/>
              </a:rPr>
              <a:t>Human Cognitive Bias</a:t>
            </a:r>
          </a:p>
        </p:txBody>
      </p:sp>
      <p:sp>
        <p:nvSpPr>
          <p:cNvPr id="23" name="Rectangle 22">
            <a:extLst>
              <a:ext uri="{FF2B5EF4-FFF2-40B4-BE49-F238E27FC236}">
                <a16:creationId xmlns:a16="http://schemas.microsoft.com/office/drawing/2014/main" id="{B4A9B268-0B7B-BAB0-1EE5-62E740BB35B4}"/>
              </a:ext>
            </a:extLst>
          </p:cNvPr>
          <p:cNvSpPr/>
          <p:nvPr/>
        </p:nvSpPr>
        <p:spPr>
          <a:xfrm>
            <a:off x="3191691" y="3005323"/>
            <a:ext cx="2764852" cy="1690719"/>
          </a:xfrm>
          <a:prstGeom prst="rect">
            <a:avLst/>
          </a:prstGeom>
          <a:solidFill>
            <a:srgbClr val="073B45">
              <a:alpha val="40000"/>
            </a:srgbClr>
          </a:solidFill>
          <a:ln w="12700" cap="flat" cmpd="sng" algn="ctr">
            <a:noFill/>
            <a:prstDash val="solid"/>
            <a:miter lim="800000"/>
          </a:ln>
          <a:effectLst/>
        </p:spPr>
        <p:txBody>
          <a:bodyPr rtlCol="0" anchor="t"/>
          <a:lstStyle/>
          <a:p>
            <a:pPr marL="0" marR="0" lvl="0" indent="0" defTabSz="228557"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E6E4D9"/>
              </a:solidFill>
              <a:effectLst/>
              <a:uLnTx/>
              <a:uFillTx/>
              <a:latin typeface="Arial Nova Light"/>
              <a:ea typeface="+mn-ea"/>
              <a:cs typeface="+mn-cs"/>
            </a:endParaRPr>
          </a:p>
        </p:txBody>
      </p:sp>
      <p:sp>
        <p:nvSpPr>
          <p:cNvPr id="27" name="TextBox 26">
            <a:extLst>
              <a:ext uri="{FF2B5EF4-FFF2-40B4-BE49-F238E27FC236}">
                <a16:creationId xmlns:a16="http://schemas.microsoft.com/office/drawing/2014/main" id="{4AF0E7FA-EC3C-57E7-A753-89C00907C451}"/>
              </a:ext>
            </a:extLst>
          </p:cNvPr>
          <p:cNvSpPr txBox="1"/>
          <p:nvPr/>
        </p:nvSpPr>
        <p:spPr>
          <a:xfrm>
            <a:off x="3263724" y="3067370"/>
            <a:ext cx="2692819" cy="1338828"/>
          </a:xfrm>
          <a:prstGeom prst="rect">
            <a:avLst/>
          </a:prstGeom>
          <a:noFill/>
        </p:spPr>
        <p:txBody>
          <a:bodyPr wrap="square" rtlCol="0" anchor="t">
            <a:spAutoFit/>
          </a:bodyPr>
          <a:lstStyle/>
          <a:p>
            <a:pPr marL="171450" indent="-171450" defTabSz="914400">
              <a:spcAft>
                <a:spcPts val="600"/>
              </a:spcAft>
              <a:buClr>
                <a:schemeClr val="accent1"/>
              </a:buClr>
              <a:buFont typeface="Wingdings" panose="05000000000000000000" pitchFamily="2" charset="2"/>
              <a:buChar char="§"/>
            </a:pPr>
            <a:r>
              <a:rPr lang="en-US" sz="1100" dirty="0">
                <a:solidFill>
                  <a:srgbClr val="E6E4D9"/>
                </a:solidFill>
              </a:rPr>
              <a:t>Confirmation Bias</a:t>
            </a:r>
          </a:p>
          <a:p>
            <a:pPr marL="171450" indent="-171450" defTabSz="914400">
              <a:spcAft>
                <a:spcPts val="600"/>
              </a:spcAft>
              <a:buClr>
                <a:schemeClr val="accent1"/>
              </a:buClr>
              <a:buFont typeface="Wingdings" panose="05000000000000000000" pitchFamily="2" charset="2"/>
              <a:buChar char="§"/>
            </a:pPr>
            <a:r>
              <a:rPr lang="en-US" sz="1100" dirty="0">
                <a:solidFill>
                  <a:srgbClr val="E6E4D9"/>
                </a:solidFill>
              </a:rPr>
              <a:t>Self-Serving Bias</a:t>
            </a:r>
          </a:p>
          <a:p>
            <a:pPr marL="171450" indent="-171450" defTabSz="914400">
              <a:spcAft>
                <a:spcPts val="600"/>
              </a:spcAft>
              <a:buClr>
                <a:schemeClr val="accent1"/>
              </a:buClr>
              <a:buFont typeface="Wingdings" panose="05000000000000000000" pitchFamily="2" charset="2"/>
              <a:buChar char="§"/>
            </a:pPr>
            <a:r>
              <a:rPr lang="en-US" sz="1100" dirty="0">
                <a:solidFill>
                  <a:srgbClr val="E6E4D9"/>
                </a:solidFill>
              </a:rPr>
              <a:t>Gambler’s Bias</a:t>
            </a:r>
          </a:p>
          <a:p>
            <a:pPr marL="171450" indent="-171450" defTabSz="914400">
              <a:spcAft>
                <a:spcPts val="600"/>
              </a:spcAft>
              <a:buClr>
                <a:schemeClr val="accent1"/>
              </a:buClr>
              <a:buFont typeface="Wingdings" panose="05000000000000000000" pitchFamily="2" charset="2"/>
              <a:buChar char="§"/>
            </a:pPr>
            <a:r>
              <a:rPr lang="en-US" sz="1100" dirty="0">
                <a:solidFill>
                  <a:srgbClr val="E6E4D9"/>
                </a:solidFill>
              </a:rPr>
              <a:t>And more (example of 50 biases): </a:t>
            </a:r>
            <a:r>
              <a:rPr lang="en-US" sz="1100" dirty="0">
                <a:solidFill>
                  <a:srgbClr val="3AACE6"/>
                </a:solidFill>
                <a:hlinkClick r:id="rId7">
                  <a:extLst>
                    <a:ext uri="{A12FA001-AC4F-418D-AE19-62706E023703}">
                      <ahyp:hlinkClr xmlns:ahyp="http://schemas.microsoft.com/office/drawing/2018/hyperlinkcolor" val="tx"/>
                    </a:ext>
                  </a:extLst>
                </a:hlinkClick>
              </a:rPr>
              <a:t>https://www.visualcapitalist.com/50-cognitive-biases-in-the-modern-world</a:t>
            </a:r>
            <a:r>
              <a:rPr lang="en-US" sz="1100" dirty="0">
                <a:solidFill>
                  <a:srgbClr val="3AACE6"/>
                </a:solidFill>
              </a:rPr>
              <a:t> </a:t>
            </a:r>
          </a:p>
        </p:txBody>
      </p:sp>
      <p:sp>
        <p:nvSpPr>
          <p:cNvPr id="28" name="Oval 27">
            <a:extLst>
              <a:ext uri="{FF2B5EF4-FFF2-40B4-BE49-F238E27FC236}">
                <a16:creationId xmlns:a16="http://schemas.microsoft.com/office/drawing/2014/main" id="{6A1A047B-CA5E-E175-2BD9-E91A59328559}"/>
              </a:ext>
            </a:extLst>
          </p:cNvPr>
          <p:cNvSpPr/>
          <p:nvPr/>
        </p:nvSpPr>
        <p:spPr>
          <a:xfrm>
            <a:off x="4000500" y="1382680"/>
            <a:ext cx="914400" cy="914400"/>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000" dirty="0"/>
          </a:p>
        </p:txBody>
      </p:sp>
      <p:pic>
        <p:nvPicPr>
          <p:cNvPr id="29" name="Graphic 28">
            <a:extLst>
              <a:ext uri="{FF2B5EF4-FFF2-40B4-BE49-F238E27FC236}">
                <a16:creationId xmlns:a16="http://schemas.microsoft.com/office/drawing/2014/main" id="{88935580-8185-234B-CADF-2DACC94F974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33338" y="1597549"/>
            <a:ext cx="457200" cy="457200"/>
          </a:xfrm>
          <a:prstGeom prst="rect">
            <a:avLst/>
          </a:prstGeom>
        </p:spPr>
      </p:pic>
    </p:spTree>
    <p:extLst>
      <p:ext uri="{BB962C8B-B14F-4D97-AF65-F5344CB8AC3E}">
        <p14:creationId xmlns:p14="http://schemas.microsoft.com/office/powerpoint/2010/main" val="4080935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8704EEC-D926-85EB-DB65-F9D5D89D9D1D}"/>
              </a:ext>
            </a:extLst>
          </p:cNvPr>
          <p:cNvSpPr txBox="1">
            <a:spLocks/>
          </p:cNvSpPr>
          <p:nvPr/>
        </p:nvSpPr>
        <p:spPr>
          <a:xfrm>
            <a:off x="488934" y="636174"/>
            <a:ext cx="8048481" cy="476147"/>
          </a:xfrm>
          <a:prstGeom prst="rect">
            <a:avLst/>
          </a:prstGeom>
        </p:spPr>
        <p:txBody>
          <a:bodyPr/>
          <a:lstStyle>
            <a:lvl1pPr algn="l" defTabSz="685611" rtl="0" eaLnBrk="1" latinLnBrk="0" hangingPunct="1">
              <a:lnSpc>
                <a:spcPct val="100000"/>
              </a:lnSpc>
              <a:spcBef>
                <a:spcPct val="0"/>
              </a:spcBef>
              <a:buNone/>
              <a:defRPr sz="2800" b="1" kern="1200">
                <a:solidFill>
                  <a:srgbClr val="094E5D"/>
                </a:solidFill>
                <a:latin typeface="+mj-lt"/>
                <a:ea typeface="+mj-ea"/>
                <a:cs typeface="+mj-cs"/>
              </a:defRPr>
            </a:lvl1pPr>
          </a:lstStyle>
          <a:p>
            <a:r>
              <a:rPr lang="en-US" dirty="0">
                <a:solidFill>
                  <a:schemeClr val="bg2"/>
                </a:solidFill>
              </a:rPr>
              <a:t>Historical Decision Validation</a:t>
            </a:r>
          </a:p>
        </p:txBody>
      </p:sp>
      <p:sp>
        <p:nvSpPr>
          <p:cNvPr id="3" name="Text Placeholder 3">
            <a:extLst>
              <a:ext uri="{FF2B5EF4-FFF2-40B4-BE49-F238E27FC236}">
                <a16:creationId xmlns:a16="http://schemas.microsoft.com/office/drawing/2014/main" id="{74DA16F3-264B-806B-1084-E5EA3319E4F3}"/>
              </a:ext>
            </a:extLst>
          </p:cNvPr>
          <p:cNvSpPr txBox="1">
            <a:spLocks/>
          </p:cNvSpPr>
          <p:nvPr/>
        </p:nvSpPr>
        <p:spPr>
          <a:xfrm>
            <a:off x="488935" y="398968"/>
            <a:ext cx="8048482" cy="286554"/>
          </a:xfrm>
          <a:prstGeom prst="rect">
            <a:avLst/>
          </a:prstGeom>
        </p:spPr>
        <p:txBody>
          <a:bodyPr/>
          <a:lstStyle>
            <a:lvl1pPr marL="103937" indent="-103937" algn="l" defTabSz="685611"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1994"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1990"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1985"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1981"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31"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37"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043"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849"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50" dirty="0">
                <a:solidFill>
                  <a:schemeClr val="accent1"/>
                </a:solidFill>
              </a:rPr>
              <a:t>SMART PEOPLE HAVE BEEN THINKING ABOUT DECISION ANALYSIS FOR QUITE SOME TIME</a:t>
            </a:r>
          </a:p>
        </p:txBody>
      </p:sp>
      <p:pic>
        <p:nvPicPr>
          <p:cNvPr id="29" name="Picture 28">
            <a:extLst>
              <a:ext uri="{FF2B5EF4-FFF2-40B4-BE49-F238E27FC236}">
                <a16:creationId xmlns:a16="http://schemas.microsoft.com/office/drawing/2014/main" id="{1AE6A4ED-AAE0-0A38-0450-A15F74682B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176" y="4723158"/>
            <a:ext cx="1181729" cy="389182"/>
          </a:xfrm>
          <a:prstGeom prst="rect">
            <a:avLst/>
          </a:prstGeom>
        </p:spPr>
      </p:pic>
      <p:pic>
        <p:nvPicPr>
          <p:cNvPr id="51202" name="Picture 2" descr="Benjamin Franklin - Wikipedia">
            <a:extLst>
              <a:ext uri="{FF2B5EF4-FFF2-40B4-BE49-F238E27FC236}">
                <a16:creationId xmlns:a16="http://schemas.microsoft.com/office/drawing/2014/main" id="{6254DCF0-EA81-3FB0-3FF5-CC2907CF08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934" y="1990263"/>
            <a:ext cx="1654976" cy="2018871"/>
          </a:xfrm>
          <a:prstGeom prst="ellipse">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8E58C89-C155-52A8-3DE5-C4059868FB23}"/>
              </a:ext>
            </a:extLst>
          </p:cNvPr>
          <p:cNvSpPr txBox="1"/>
          <p:nvPr/>
        </p:nvSpPr>
        <p:spPr>
          <a:xfrm>
            <a:off x="2576222" y="2009798"/>
            <a:ext cx="6078843" cy="1815882"/>
          </a:xfrm>
          <a:prstGeom prst="rect">
            <a:avLst/>
          </a:prstGeom>
          <a:noFill/>
        </p:spPr>
        <p:txBody>
          <a:bodyPr wrap="square" rtlCol="0">
            <a:spAutoFit/>
          </a:bodyPr>
          <a:lstStyle/>
          <a:p>
            <a:pPr marL="285750" indent="-285750" algn="l">
              <a:buClr>
                <a:schemeClr val="accent1"/>
              </a:buClr>
              <a:buFont typeface="Wingdings" pitchFamily="2" charset="2"/>
              <a:buChar char="ü"/>
            </a:pPr>
            <a:r>
              <a:rPr lang="en-US" sz="1600" dirty="0">
                <a:solidFill>
                  <a:schemeClr val="bg2"/>
                </a:solidFill>
              </a:rPr>
              <a:t>Divide a sheet of paper into two columns</a:t>
            </a:r>
          </a:p>
          <a:p>
            <a:pPr marL="285750" indent="-285750" algn="l">
              <a:buClr>
                <a:schemeClr val="accent1"/>
              </a:buClr>
              <a:buFont typeface="Wingdings" pitchFamily="2" charset="2"/>
              <a:buChar char="ü"/>
            </a:pPr>
            <a:r>
              <a:rPr lang="en-US" sz="1600" dirty="0">
                <a:solidFill>
                  <a:schemeClr val="bg2"/>
                </a:solidFill>
              </a:rPr>
              <a:t>Label one column </a:t>
            </a:r>
            <a:r>
              <a:rPr lang="en-US" sz="1600" dirty="0">
                <a:solidFill>
                  <a:schemeClr val="accent1"/>
                </a:solidFill>
              </a:rPr>
              <a:t>Pro</a:t>
            </a:r>
            <a:r>
              <a:rPr lang="en-US" sz="1600" dirty="0">
                <a:solidFill>
                  <a:schemeClr val="bg2"/>
                </a:solidFill>
              </a:rPr>
              <a:t> and another column </a:t>
            </a:r>
            <a:r>
              <a:rPr lang="en-US" sz="1600" dirty="0">
                <a:solidFill>
                  <a:schemeClr val="accent1"/>
                </a:solidFill>
              </a:rPr>
              <a:t>Con</a:t>
            </a:r>
          </a:p>
          <a:p>
            <a:pPr marL="285750" indent="-285750" algn="l">
              <a:buClr>
                <a:schemeClr val="accent1"/>
              </a:buClr>
              <a:buFont typeface="Wingdings" pitchFamily="2" charset="2"/>
              <a:buChar char="ü"/>
            </a:pPr>
            <a:r>
              <a:rPr lang="en-US" sz="1600" dirty="0">
                <a:solidFill>
                  <a:schemeClr val="bg2"/>
                </a:solidFill>
              </a:rPr>
              <a:t>Place various reasons under each column</a:t>
            </a:r>
          </a:p>
          <a:p>
            <a:pPr marL="285750" indent="-285750" algn="l">
              <a:buClr>
                <a:schemeClr val="accent1"/>
              </a:buClr>
              <a:buFont typeface="Wingdings" pitchFamily="2" charset="2"/>
              <a:buChar char="ü"/>
            </a:pPr>
            <a:r>
              <a:rPr lang="en-US" sz="1600" dirty="0">
                <a:solidFill>
                  <a:schemeClr val="bg2"/>
                </a:solidFill>
              </a:rPr>
              <a:t>Determine the overall “importance” of each reason</a:t>
            </a:r>
          </a:p>
          <a:p>
            <a:pPr marL="285750" indent="-285750" algn="l">
              <a:buClr>
                <a:schemeClr val="accent1"/>
              </a:buClr>
              <a:buFont typeface="Wingdings" pitchFamily="2" charset="2"/>
              <a:buChar char="ü"/>
            </a:pPr>
            <a:r>
              <a:rPr lang="en-US" sz="1600" dirty="0">
                <a:solidFill>
                  <a:schemeClr val="bg2"/>
                </a:solidFill>
              </a:rPr>
              <a:t>Strike out combinations of ”equal importance” reasons </a:t>
            </a:r>
          </a:p>
          <a:p>
            <a:pPr marL="285750" indent="-285750" algn="l">
              <a:buClr>
                <a:schemeClr val="accent1"/>
              </a:buClr>
              <a:buFont typeface="Wingdings" pitchFamily="2" charset="2"/>
              <a:buChar char="ü"/>
            </a:pPr>
            <a:r>
              <a:rPr lang="en-US" sz="1600" dirty="0">
                <a:solidFill>
                  <a:schemeClr val="bg2"/>
                </a:solidFill>
              </a:rPr>
              <a:t>After several days of reasoning, decide based on where the balance of remaining reasons lies</a:t>
            </a:r>
          </a:p>
        </p:txBody>
      </p:sp>
    </p:spTree>
    <p:extLst>
      <p:ext uri="{BB962C8B-B14F-4D97-AF65-F5344CB8AC3E}">
        <p14:creationId xmlns:p14="http://schemas.microsoft.com/office/powerpoint/2010/main" val="1718615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8704EEC-D926-85EB-DB65-F9D5D89D9D1D}"/>
              </a:ext>
            </a:extLst>
          </p:cNvPr>
          <p:cNvSpPr txBox="1">
            <a:spLocks/>
          </p:cNvSpPr>
          <p:nvPr/>
        </p:nvSpPr>
        <p:spPr>
          <a:xfrm>
            <a:off x="488934" y="636174"/>
            <a:ext cx="8048481" cy="476147"/>
          </a:xfrm>
          <a:prstGeom prst="rect">
            <a:avLst/>
          </a:prstGeom>
        </p:spPr>
        <p:txBody>
          <a:bodyPr/>
          <a:lstStyle>
            <a:lvl1pPr algn="l" defTabSz="685611" rtl="0" eaLnBrk="1" latinLnBrk="0" hangingPunct="1">
              <a:lnSpc>
                <a:spcPct val="100000"/>
              </a:lnSpc>
              <a:spcBef>
                <a:spcPct val="0"/>
              </a:spcBef>
              <a:buNone/>
              <a:defRPr sz="2800" b="1" kern="1200">
                <a:solidFill>
                  <a:srgbClr val="094E5D"/>
                </a:solidFill>
                <a:latin typeface="+mj-lt"/>
                <a:ea typeface="+mj-ea"/>
                <a:cs typeface="+mj-cs"/>
              </a:defRPr>
            </a:lvl1pPr>
          </a:lstStyle>
          <a:p>
            <a:r>
              <a:rPr lang="en-US" dirty="0">
                <a:solidFill>
                  <a:schemeClr val="bg2"/>
                </a:solidFill>
              </a:rPr>
              <a:t>Historical Decision Validation</a:t>
            </a:r>
          </a:p>
        </p:txBody>
      </p:sp>
      <p:sp>
        <p:nvSpPr>
          <p:cNvPr id="3" name="Text Placeholder 3">
            <a:extLst>
              <a:ext uri="{FF2B5EF4-FFF2-40B4-BE49-F238E27FC236}">
                <a16:creationId xmlns:a16="http://schemas.microsoft.com/office/drawing/2014/main" id="{74DA16F3-264B-806B-1084-E5EA3319E4F3}"/>
              </a:ext>
            </a:extLst>
          </p:cNvPr>
          <p:cNvSpPr txBox="1">
            <a:spLocks/>
          </p:cNvSpPr>
          <p:nvPr/>
        </p:nvSpPr>
        <p:spPr>
          <a:xfrm>
            <a:off x="488935" y="398968"/>
            <a:ext cx="8048482" cy="286554"/>
          </a:xfrm>
          <a:prstGeom prst="rect">
            <a:avLst/>
          </a:prstGeom>
        </p:spPr>
        <p:txBody>
          <a:bodyPr/>
          <a:lstStyle>
            <a:lvl1pPr marL="103937" indent="-103937" algn="l" defTabSz="685611"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1994"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1990"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1985"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1981"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31"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37"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043"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849"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50" dirty="0">
                <a:solidFill>
                  <a:schemeClr val="accent1"/>
                </a:solidFill>
              </a:rPr>
              <a:t>SMART PEOPLE HAVE BEEN THINKING ABOUT DECISION ANALYSIS FOR QUITE SOME TIME</a:t>
            </a:r>
          </a:p>
        </p:txBody>
      </p:sp>
      <p:pic>
        <p:nvPicPr>
          <p:cNvPr id="29" name="Picture 28">
            <a:extLst>
              <a:ext uri="{FF2B5EF4-FFF2-40B4-BE49-F238E27FC236}">
                <a16:creationId xmlns:a16="http://schemas.microsoft.com/office/drawing/2014/main" id="{1AE6A4ED-AAE0-0A38-0450-A15F74682B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176" y="4723158"/>
            <a:ext cx="1181729" cy="389182"/>
          </a:xfrm>
          <a:prstGeom prst="rect">
            <a:avLst/>
          </a:prstGeom>
        </p:spPr>
      </p:pic>
      <p:pic>
        <p:nvPicPr>
          <p:cNvPr id="51202" name="Picture 2" descr="Benjamin Franklin - Wikipedia">
            <a:extLst>
              <a:ext uri="{FF2B5EF4-FFF2-40B4-BE49-F238E27FC236}">
                <a16:creationId xmlns:a16="http://schemas.microsoft.com/office/drawing/2014/main" id="{6254DCF0-EA81-3FB0-3FF5-CC2907CF08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934" y="1990263"/>
            <a:ext cx="1654976" cy="2018871"/>
          </a:xfrm>
          <a:prstGeom prst="ellipse">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53250" name="Picture 2" descr="Make a Difficult Decision Like Benjamin Franklin - T-charts">
            <a:extLst>
              <a:ext uri="{FF2B5EF4-FFF2-40B4-BE49-F238E27FC236}">
                <a16:creationId xmlns:a16="http://schemas.microsoft.com/office/drawing/2014/main" id="{B09809F3-8EE0-C409-0853-E0C35B65F46F}"/>
              </a:ext>
            </a:extLst>
          </p:cNvPr>
          <p:cNvPicPr>
            <a:picLocks noChangeAspect="1" noChangeArrowheads="1"/>
          </p:cNvPicPr>
          <p:nvPr/>
        </p:nvPicPr>
        <p:blipFill rotWithShape="1">
          <a:blip r:embed="rId4">
            <a:alphaModFix amt="88000"/>
            <a:extLst>
              <a:ext uri="{28A0092B-C50C-407E-A947-70E740481C1C}">
                <a14:useLocalDpi xmlns:a14="http://schemas.microsoft.com/office/drawing/2010/main" val="0"/>
              </a:ext>
            </a:extLst>
          </a:blip>
          <a:srcRect b="13232"/>
          <a:stretch/>
        </p:blipFill>
        <p:spPr bwMode="auto">
          <a:xfrm>
            <a:off x="2758577" y="1455955"/>
            <a:ext cx="5598049" cy="292521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2">
            <a:extLst>
              <a:ext uri="{FF2B5EF4-FFF2-40B4-BE49-F238E27FC236}">
                <a16:creationId xmlns:a16="http://schemas.microsoft.com/office/drawing/2014/main" id="{4C98E5F8-E16A-7163-BB5B-8376D25AABE7}"/>
              </a:ext>
            </a:extLst>
          </p:cNvPr>
          <p:cNvSpPr txBox="1">
            <a:spLocks/>
          </p:cNvSpPr>
          <p:nvPr/>
        </p:nvSpPr>
        <p:spPr>
          <a:xfrm>
            <a:off x="2758578" y="1479298"/>
            <a:ext cx="6043516" cy="358587"/>
          </a:xfrm>
          <a:prstGeom prst="rect">
            <a:avLst/>
          </a:prstGeom>
        </p:spPr>
        <p:txBody>
          <a:bodyPr/>
          <a:lstStyle>
            <a:lvl1pPr algn="l" defTabSz="685611" rtl="0" eaLnBrk="1" latinLnBrk="0" hangingPunct="1">
              <a:lnSpc>
                <a:spcPct val="100000"/>
              </a:lnSpc>
              <a:spcBef>
                <a:spcPct val="0"/>
              </a:spcBef>
              <a:buNone/>
              <a:defRPr sz="2800" b="1" kern="1200">
                <a:solidFill>
                  <a:srgbClr val="094E5D"/>
                </a:solidFill>
                <a:latin typeface="+mj-lt"/>
                <a:ea typeface="+mj-ea"/>
                <a:cs typeface="+mj-cs"/>
              </a:defRPr>
            </a:lvl1pPr>
          </a:lstStyle>
          <a:p>
            <a:pPr algn="ctr"/>
            <a:r>
              <a:rPr lang="en-US" sz="1800" dirty="0">
                <a:solidFill>
                  <a:schemeClr val="tx1"/>
                </a:solidFill>
                <a:latin typeface="+mn-lt"/>
              </a:rPr>
              <a:t>Should I move into house from apartment?</a:t>
            </a:r>
          </a:p>
        </p:txBody>
      </p:sp>
      <p:sp>
        <p:nvSpPr>
          <p:cNvPr id="9" name="TextBox 8">
            <a:extLst>
              <a:ext uri="{FF2B5EF4-FFF2-40B4-BE49-F238E27FC236}">
                <a16:creationId xmlns:a16="http://schemas.microsoft.com/office/drawing/2014/main" id="{C2497749-63A6-C78C-5020-EE6DEBAF24A0}"/>
              </a:ext>
            </a:extLst>
          </p:cNvPr>
          <p:cNvSpPr txBox="1"/>
          <p:nvPr/>
        </p:nvSpPr>
        <p:spPr>
          <a:xfrm>
            <a:off x="2821827" y="2399533"/>
            <a:ext cx="2735774" cy="1200329"/>
          </a:xfrm>
          <a:prstGeom prst="rect">
            <a:avLst/>
          </a:prstGeom>
          <a:noFill/>
        </p:spPr>
        <p:txBody>
          <a:bodyPr wrap="square" rtlCol="0">
            <a:spAutoFit/>
          </a:bodyPr>
          <a:lstStyle/>
          <a:p>
            <a:pPr marL="285750" indent="-285750" algn="l">
              <a:buClr>
                <a:schemeClr val="accent1"/>
              </a:buClr>
              <a:buFont typeface="Wingdings" pitchFamily="2" charset="2"/>
              <a:buChar char="ü"/>
            </a:pPr>
            <a:r>
              <a:rPr lang="en-US" strike="sngStrike" dirty="0"/>
              <a:t>More space</a:t>
            </a:r>
          </a:p>
          <a:p>
            <a:pPr marL="285750" indent="-285750" algn="l">
              <a:buClr>
                <a:schemeClr val="accent1"/>
              </a:buClr>
              <a:buFont typeface="Wingdings" pitchFamily="2" charset="2"/>
              <a:buChar char="ü"/>
            </a:pPr>
            <a:r>
              <a:rPr lang="en-US" strike="sngStrike" dirty="0"/>
              <a:t>Have garage space</a:t>
            </a:r>
          </a:p>
          <a:p>
            <a:pPr marL="285750" indent="-285750" algn="l">
              <a:buClr>
                <a:schemeClr val="accent1"/>
              </a:buClr>
              <a:buFont typeface="Wingdings" pitchFamily="2" charset="2"/>
              <a:buChar char="ü"/>
            </a:pPr>
            <a:r>
              <a:rPr lang="en-US" dirty="0"/>
              <a:t>Can have large pets</a:t>
            </a:r>
          </a:p>
          <a:p>
            <a:pPr marL="285750" indent="-285750" algn="l">
              <a:buClr>
                <a:schemeClr val="accent1"/>
              </a:buClr>
              <a:buFont typeface="Wingdings" pitchFamily="2" charset="2"/>
              <a:buChar char="ü"/>
            </a:pPr>
            <a:r>
              <a:rPr lang="en-US" dirty="0"/>
              <a:t>Can build equity</a:t>
            </a:r>
          </a:p>
        </p:txBody>
      </p:sp>
      <p:sp>
        <p:nvSpPr>
          <p:cNvPr id="10" name="TextBox 9">
            <a:extLst>
              <a:ext uri="{FF2B5EF4-FFF2-40B4-BE49-F238E27FC236}">
                <a16:creationId xmlns:a16="http://schemas.microsoft.com/office/drawing/2014/main" id="{44E424DC-B911-9BDA-4B08-6C03137799CF}"/>
              </a:ext>
            </a:extLst>
          </p:cNvPr>
          <p:cNvSpPr txBox="1"/>
          <p:nvPr/>
        </p:nvSpPr>
        <p:spPr>
          <a:xfrm>
            <a:off x="5620852" y="2399533"/>
            <a:ext cx="2735774" cy="646331"/>
          </a:xfrm>
          <a:prstGeom prst="rect">
            <a:avLst/>
          </a:prstGeom>
          <a:noFill/>
        </p:spPr>
        <p:txBody>
          <a:bodyPr wrap="square" rtlCol="0">
            <a:spAutoFit/>
          </a:bodyPr>
          <a:lstStyle/>
          <a:p>
            <a:pPr marL="285750" indent="-285750" algn="l">
              <a:buClr>
                <a:schemeClr val="accent1"/>
              </a:buClr>
              <a:buFont typeface="Wingdings" pitchFamily="2" charset="2"/>
              <a:buChar char="ü"/>
            </a:pPr>
            <a:r>
              <a:rPr lang="en-US" strike="sngStrike" dirty="0"/>
              <a:t>Large upfront cost</a:t>
            </a:r>
          </a:p>
          <a:p>
            <a:pPr marL="285750" indent="-285750" algn="l">
              <a:buClr>
                <a:schemeClr val="accent1"/>
              </a:buClr>
              <a:buFont typeface="Wingdings" pitchFamily="2" charset="2"/>
              <a:buChar char="ü"/>
            </a:pPr>
            <a:r>
              <a:rPr lang="en-US" strike="sngStrike" dirty="0"/>
              <a:t>Hard to maintain</a:t>
            </a:r>
          </a:p>
        </p:txBody>
      </p:sp>
    </p:spTree>
    <p:extLst>
      <p:ext uri="{BB962C8B-B14F-4D97-AF65-F5344CB8AC3E}">
        <p14:creationId xmlns:p14="http://schemas.microsoft.com/office/powerpoint/2010/main" val="1010127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8704EEC-D926-85EB-DB65-F9D5D89D9D1D}"/>
              </a:ext>
            </a:extLst>
          </p:cNvPr>
          <p:cNvSpPr txBox="1">
            <a:spLocks/>
          </p:cNvSpPr>
          <p:nvPr/>
        </p:nvSpPr>
        <p:spPr>
          <a:xfrm>
            <a:off x="488934" y="636174"/>
            <a:ext cx="8048481" cy="476147"/>
          </a:xfrm>
          <a:prstGeom prst="rect">
            <a:avLst/>
          </a:prstGeom>
        </p:spPr>
        <p:txBody>
          <a:bodyPr/>
          <a:lstStyle>
            <a:lvl1pPr algn="l" defTabSz="685611" rtl="0" eaLnBrk="1" latinLnBrk="0" hangingPunct="1">
              <a:lnSpc>
                <a:spcPct val="100000"/>
              </a:lnSpc>
              <a:spcBef>
                <a:spcPct val="0"/>
              </a:spcBef>
              <a:buNone/>
              <a:defRPr sz="2800" b="1" kern="1200">
                <a:solidFill>
                  <a:srgbClr val="094E5D"/>
                </a:solidFill>
                <a:latin typeface="+mj-lt"/>
                <a:ea typeface="+mj-ea"/>
                <a:cs typeface="+mj-cs"/>
              </a:defRPr>
            </a:lvl1pPr>
          </a:lstStyle>
          <a:p>
            <a:r>
              <a:rPr lang="en-US" dirty="0">
                <a:solidFill>
                  <a:schemeClr val="bg2"/>
                </a:solidFill>
              </a:rPr>
              <a:t>Decision Theory &amp; Decision Science Info</a:t>
            </a:r>
          </a:p>
        </p:txBody>
      </p:sp>
      <p:sp>
        <p:nvSpPr>
          <p:cNvPr id="3" name="Text Placeholder 3">
            <a:extLst>
              <a:ext uri="{FF2B5EF4-FFF2-40B4-BE49-F238E27FC236}">
                <a16:creationId xmlns:a16="http://schemas.microsoft.com/office/drawing/2014/main" id="{74DA16F3-264B-806B-1084-E5EA3319E4F3}"/>
              </a:ext>
            </a:extLst>
          </p:cNvPr>
          <p:cNvSpPr txBox="1">
            <a:spLocks/>
          </p:cNvSpPr>
          <p:nvPr/>
        </p:nvSpPr>
        <p:spPr>
          <a:xfrm>
            <a:off x="488935" y="398968"/>
            <a:ext cx="8048482" cy="286554"/>
          </a:xfrm>
          <a:prstGeom prst="rect">
            <a:avLst/>
          </a:prstGeom>
        </p:spPr>
        <p:txBody>
          <a:bodyPr/>
          <a:lstStyle>
            <a:lvl1pPr marL="103937" indent="-103937" algn="l" defTabSz="685611" rtl="0" eaLnBrk="1" latinLnBrk="0" hangingPunct="1">
              <a:lnSpc>
                <a:spcPct val="97000"/>
              </a:lnSpc>
              <a:spcBef>
                <a:spcPts val="1800"/>
              </a:spcBef>
              <a:buFont typeface="Arial" panose="020B0604020202020204" pitchFamily="34" charset="0"/>
              <a:buChar char="•"/>
              <a:defRPr sz="1600" kern="1200">
                <a:solidFill>
                  <a:srgbClr val="094E5D"/>
                </a:solidFill>
                <a:latin typeface="+mn-lt"/>
                <a:ea typeface="+mn-ea"/>
                <a:cs typeface="+mn-cs"/>
              </a:defRPr>
            </a:lvl1pPr>
            <a:lvl2pPr marL="251994"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2pPr>
            <a:lvl3pPr marL="431990"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3pPr>
            <a:lvl4pPr marL="611985"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4pPr>
            <a:lvl5pPr marL="791981" indent="-103937" algn="l" defTabSz="685611" rtl="0" eaLnBrk="1" latinLnBrk="0" hangingPunct="1">
              <a:lnSpc>
                <a:spcPct val="97000"/>
              </a:lnSpc>
              <a:spcBef>
                <a:spcPts val="450"/>
              </a:spcBef>
              <a:buClr>
                <a:schemeClr val="accent3"/>
              </a:buClr>
              <a:buFont typeface="Arial" panose="020B0604020202020204" pitchFamily="34" charset="0"/>
              <a:buChar char="•"/>
              <a:defRPr sz="1200" kern="1200">
                <a:solidFill>
                  <a:srgbClr val="094E5D"/>
                </a:solidFill>
                <a:latin typeface="+mn-lt"/>
                <a:ea typeface="+mn-ea"/>
                <a:cs typeface="+mn-cs"/>
              </a:defRPr>
            </a:lvl5pPr>
            <a:lvl6pPr marL="1885431"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37"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043"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849" indent="-171403" algn="l" defTabSz="6856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50" dirty="0">
                <a:solidFill>
                  <a:schemeClr val="accent1"/>
                </a:solidFill>
              </a:rPr>
              <a:t>ADDITIONAL BOOK RESOURCES</a:t>
            </a:r>
          </a:p>
        </p:txBody>
      </p:sp>
      <p:pic>
        <p:nvPicPr>
          <p:cNvPr id="29" name="Picture 28">
            <a:extLst>
              <a:ext uri="{FF2B5EF4-FFF2-40B4-BE49-F238E27FC236}">
                <a16:creationId xmlns:a16="http://schemas.microsoft.com/office/drawing/2014/main" id="{1AE6A4ED-AAE0-0A38-0450-A15F74682B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176" y="4723158"/>
            <a:ext cx="1181729" cy="389182"/>
          </a:xfrm>
          <a:prstGeom prst="rect">
            <a:avLst/>
          </a:prstGeom>
        </p:spPr>
      </p:pic>
      <p:pic>
        <p:nvPicPr>
          <p:cNvPr id="5" name="Picture 4" descr="Diagram&#10;&#10;Description automatically generated">
            <a:extLst>
              <a:ext uri="{FF2B5EF4-FFF2-40B4-BE49-F238E27FC236}">
                <a16:creationId xmlns:a16="http://schemas.microsoft.com/office/drawing/2014/main" id="{7248A09A-9C6F-BADA-DC5B-3BCDD2C93616}"/>
              </a:ext>
            </a:extLst>
          </p:cNvPr>
          <p:cNvPicPr>
            <a:picLocks noChangeAspect="1"/>
          </p:cNvPicPr>
          <p:nvPr/>
        </p:nvPicPr>
        <p:blipFill>
          <a:blip r:embed="rId3"/>
          <a:stretch>
            <a:fillRect/>
          </a:stretch>
        </p:blipFill>
        <p:spPr>
          <a:xfrm>
            <a:off x="1212877" y="1463681"/>
            <a:ext cx="1364200" cy="2054518"/>
          </a:xfrm>
          <a:prstGeom prst="rect">
            <a:avLst/>
          </a:prstGeom>
        </p:spPr>
      </p:pic>
      <p:pic>
        <p:nvPicPr>
          <p:cNvPr id="7" name="Picture 6" descr="A white and blue sign&#10;&#10;Description automatically generated with low confidence">
            <a:extLst>
              <a:ext uri="{FF2B5EF4-FFF2-40B4-BE49-F238E27FC236}">
                <a16:creationId xmlns:a16="http://schemas.microsoft.com/office/drawing/2014/main" id="{10DC46FB-5432-58EE-F1FB-80DB8D4A338B}"/>
              </a:ext>
            </a:extLst>
          </p:cNvPr>
          <p:cNvPicPr>
            <a:picLocks noChangeAspect="1"/>
          </p:cNvPicPr>
          <p:nvPr/>
        </p:nvPicPr>
        <p:blipFill>
          <a:blip r:embed="rId4"/>
          <a:stretch>
            <a:fillRect/>
          </a:stretch>
        </p:blipFill>
        <p:spPr>
          <a:xfrm>
            <a:off x="3845222" y="1454543"/>
            <a:ext cx="1453555" cy="2054518"/>
          </a:xfrm>
          <a:prstGeom prst="rect">
            <a:avLst/>
          </a:prstGeom>
        </p:spPr>
      </p:pic>
      <p:pic>
        <p:nvPicPr>
          <p:cNvPr id="12" name="Picture 11" descr="A red book cover&#10;&#10;Description automatically generated with medium confidence">
            <a:extLst>
              <a:ext uri="{FF2B5EF4-FFF2-40B4-BE49-F238E27FC236}">
                <a16:creationId xmlns:a16="http://schemas.microsoft.com/office/drawing/2014/main" id="{263D940D-497E-D957-20FA-C10502F79308}"/>
              </a:ext>
            </a:extLst>
          </p:cNvPr>
          <p:cNvPicPr>
            <a:picLocks noChangeAspect="1"/>
          </p:cNvPicPr>
          <p:nvPr/>
        </p:nvPicPr>
        <p:blipFill>
          <a:blip r:embed="rId5"/>
          <a:stretch>
            <a:fillRect/>
          </a:stretch>
        </p:blipFill>
        <p:spPr>
          <a:xfrm>
            <a:off x="6566922" y="1463681"/>
            <a:ext cx="1453555" cy="2060610"/>
          </a:xfrm>
          <a:prstGeom prst="rect">
            <a:avLst/>
          </a:prstGeom>
        </p:spPr>
      </p:pic>
      <p:sp>
        <p:nvSpPr>
          <p:cNvPr id="16" name="Title 1">
            <a:extLst>
              <a:ext uri="{FF2B5EF4-FFF2-40B4-BE49-F238E27FC236}">
                <a16:creationId xmlns:a16="http://schemas.microsoft.com/office/drawing/2014/main" id="{520B560F-30CC-C80C-364F-A9F8B54EC6B9}"/>
              </a:ext>
            </a:extLst>
          </p:cNvPr>
          <p:cNvSpPr txBox="1">
            <a:spLocks/>
          </p:cNvSpPr>
          <p:nvPr/>
        </p:nvSpPr>
        <p:spPr>
          <a:xfrm>
            <a:off x="1086083" y="3589661"/>
            <a:ext cx="1617787" cy="917665"/>
          </a:xfrm>
          <a:prstGeom prst="rect">
            <a:avLst/>
          </a:prstGeom>
        </p:spPr>
        <p:txBody>
          <a:bodyPr/>
          <a:lstStyle>
            <a:lvl1pPr algn="l" defTabSz="685611" rtl="0" eaLnBrk="1" latinLnBrk="0" hangingPunct="1">
              <a:lnSpc>
                <a:spcPct val="100000"/>
              </a:lnSpc>
              <a:spcBef>
                <a:spcPct val="0"/>
              </a:spcBef>
              <a:buNone/>
              <a:defRPr sz="2800" b="1" kern="1200">
                <a:solidFill>
                  <a:srgbClr val="094E5D"/>
                </a:solidFill>
                <a:latin typeface="+mj-lt"/>
                <a:ea typeface="+mj-ea"/>
                <a:cs typeface="+mj-cs"/>
              </a:defRPr>
            </a:lvl1pPr>
          </a:lstStyle>
          <a:p>
            <a:r>
              <a:rPr lang="en-US" sz="1400" dirty="0">
                <a:solidFill>
                  <a:schemeClr val="bg2"/>
                </a:solidFill>
              </a:rPr>
              <a:t>Thinking in Bets</a:t>
            </a:r>
            <a:br>
              <a:rPr lang="en-US" sz="1400" dirty="0"/>
            </a:br>
            <a:r>
              <a:rPr lang="en-US" sz="1400" dirty="0">
                <a:solidFill>
                  <a:schemeClr val="accent1"/>
                </a:solidFill>
              </a:rPr>
              <a:t>Annie Duke</a:t>
            </a:r>
            <a:endParaRPr lang="en-US" sz="1400" dirty="0">
              <a:solidFill>
                <a:schemeClr val="accent2">
                  <a:lumMod val="25000"/>
                  <a:lumOff val="75000"/>
                </a:schemeClr>
              </a:solidFill>
            </a:endParaRPr>
          </a:p>
          <a:p>
            <a:r>
              <a:rPr lang="en-US" sz="1000" dirty="0">
                <a:solidFill>
                  <a:schemeClr val="accent2">
                    <a:lumMod val="25000"/>
                    <a:lumOff val="75000"/>
                  </a:schemeClr>
                </a:solidFill>
                <a:hlinkClick r:id="rId6">
                  <a:extLst>
                    <a:ext uri="{A12FA001-AC4F-418D-AE19-62706E023703}">
                      <ahyp:hlinkClr xmlns:ahyp="http://schemas.microsoft.com/office/drawing/2018/hyperlinkcolor" val="tx"/>
                    </a:ext>
                  </a:extLst>
                </a:hlinkClick>
              </a:rPr>
              <a:t>Thinking in Bets (Amazon)</a:t>
            </a:r>
            <a:endParaRPr lang="en-US" sz="1000" dirty="0">
              <a:solidFill>
                <a:schemeClr val="accent2">
                  <a:lumMod val="25000"/>
                  <a:lumOff val="75000"/>
                </a:schemeClr>
              </a:solidFill>
            </a:endParaRPr>
          </a:p>
        </p:txBody>
      </p:sp>
      <p:sp>
        <p:nvSpPr>
          <p:cNvPr id="17" name="Title 1">
            <a:extLst>
              <a:ext uri="{FF2B5EF4-FFF2-40B4-BE49-F238E27FC236}">
                <a16:creationId xmlns:a16="http://schemas.microsoft.com/office/drawing/2014/main" id="{722862BC-C3CB-3467-84D9-ACF9649C9BC2}"/>
              </a:ext>
            </a:extLst>
          </p:cNvPr>
          <p:cNvSpPr txBox="1">
            <a:spLocks/>
          </p:cNvSpPr>
          <p:nvPr/>
        </p:nvSpPr>
        <p:spPr>
          <a:xfrm>
            <a:off x="3704280" y="3589660"/>
            <a:ext cx="1617787" cy="917665"/>
          </a:xfrm>
          <a:prstGeom prst="rect">
            <a:avLst/>
          </a:prstGeom>
        </p:spPr>
        <p:txBody>
          <a:bodyPr/>
          <a:lstStyle>
            <a:lvl1pPr algn="l" defTabSz="685611" rtl="0" eaLnBrk="1" latinLnBrk="0" hangingPunct="1">
              <a:lnSpc>
                <a:spcPct val="100000"/>
              </a:lnSpc>
              <a:spcBef>
                <a:spcPct val="0"/>
              </a:spcBef>
              <a:buNone/>
              <a:defRPr sz="2800" b="1" kern="1200">
                <a:solidFill>
                  <a:srgbClr val="094E5D"/>
                </a:solidFill>
                <a:latin typeface="+mj-lt"/>
                <a:ea typeface="+mj-ea"/>
                <a:cs typeface="+mj-cs"/>
              </a:defRPr>
            </a:lvl1pPr>
          </a:lstStyle>
          <a:p>
            <a:r>
              <a:rPr lang="en-US" sz="1400" dirty="0">
                <a:solidFill>
                  <a:schemeClr val="bg2"/>
                </a:solidFill>
              </a:rPr>
              <a:t>Decision Traps</a:t>
            </a:r>
            <a:br>
              <a:rPr lang="en-US" sz="1400" dirty="0"/>
            </a:br>
            <a:r>
              <a:rPr lang="en-US" sz="1400" dirty="0">
                <a:solidFill>
                  <a:schemeClr val="accent1"/>
                </a:solidFill>
              </a:rPr>
              <a:t>Ed Russo</a:t>
            </a:r>
            <a:endParaRPr lang="en-US" sz="1400" dirty="0">
              <a:solidFill>
                <a:schemeClr val="accent2">
                  <a:lumMod val="25000"/>
                  <a:lumOff val="75000"/>
                </a:schemeClr>
              </a:solidFill>
            </a:endParaRPr>
          </a:p>
          <a:p>
            <a:r>
              <a:rPr lang="en-US" sz="1000" dirty="0">
                <a:solidFill>
                  <a:schemeClr val="accent2">
                    <a:lumMod val="25000"/>
                    <a:lumOff val="75000"/>
                  </a:schemeClr>
                </a:solidFill>
                <a:hlinkClick r:id="rId7">
                  <a:extLst>
                    <a:ext uri="{A12FA001-AC4F-418D-AE19-62706E023703}">
                      <ahyp:hlinkClr xmlns:ahyp="http://schemas.microsoft.com/office/drawing/2018/hyperlinkcolor" val="tx"/>
                    </a:ext>
                  </a:extLst>
                </a:hlinkClick>
              </a:rPr>
              <a:t>Decision Traps (Amazon)</a:t>
            </a:r>
            <a:endParaRPr lang="en-US" sz="1000" dirty="0">
              <a:solidFill>
                <a:schemeClr val="accent2">
                  <a:lumMod val="25000"/>
                  <a:lumOff val="75000"/>
                </a:schemeClr>
              </a:solidFill>
            </a:endParaRPr>
          </a:p>
        </p:txBody>
      </p:sp>
      <p:sp>
        <p:nvSpPr>
          <p:cNvPr id="18" name="Title 1">
            <a:extLst>
              <a:ext uri="{FF2B5EF4-FFF2-40B4-BE49-F238E27FC236}">
                <a16:creationId xmlns:a16="http://schemas.microsoft.com/office/drawing/2014/main" id="{0FC2CD6B-B1C0-C600-905F-07BA03C51E77}"/>
              </a:ext>
            </a:extLst>
          </p:cNvPr>
          <p:cNvSpPr txBox="1">
            <a:spLocks/>
          </p:cNvSpPr>
          <p:nvPr/>
        </p:nvSpPr>
        <p:spPr>
          <a:xfrm>
            <a:off x="6402690" y="3589660"/>
            <a:ext cx="2303988" cy="917665"/>
          </a:xfrm>
          <a:prstGeom prst="rect">
            <a:avLst/>
          </a:prstGeom>
        </p:spPr>
        <p:txBody>
          <a:bodyPr/>
          <a:lstStyle>
            <a:lvl1pPr algn="l" defTabSz="685611" rtl="0" eaLnBrk="1" latinLnBrk="0" hangingPunct="1">
              <a:lnSpc>
                <a:spcPct val="100000"/>
              </a:lnSpc>
              <a:spcBef>
                <a:spcPct val="0"/>
              </a:spcBef>
              <a:buNone/>
              <a:defRPr sz="2800" b="1" kern="1200">
                <a:solidFill>
                  <a:srgbClr val="094E5D"/>
                </a:solidFill>
                <a:latin typeface="+mj-lt"/>
                <a:ea typeface="+mj-ea"/>
                <a:cs typeface="+mj-cs"/>
              </a:defRPr>
            </a:lvl1pPr>
          </a:lstStyle>
          <a:p>
            <a:r>
              <a:rPr lang="en-US" sz="1400" dirty="0">
                <a:solidFill>
                  <a:schemeClr val="bg2"/>
                </a:solidFill>
              </a:rPr>
              <a:t>You are What You Risk</a:t>
            </a:r>
            <a:br>
              <a:rPr lang="en-US" sz="1400" dirty="0"/>
            </a:br>
            <a:r>
              <a:rPr lang="en-US" sz="1400" dirty="0">
                <a:solidFill>
                  <a:schemeClr val="accent1"/>
                </a:solidFill>
              </a:rPr>
              <a:t>Michele Wucker</a:t>
            </a:r>
            <a:endParaRPr lang="en-US" sz="1400" dirty="0">
              <a:solidFill>
                <a:schemeClr val="accent2">
                  <a:lumMod val="25000"/>
                  <a:lumOff val="75000"/>
                </a:schemeClr>
              </a:solidFill>
            </a:endParaRPr>
          </a:p>
          <a:p>
            <a:r>
              <a:rPr lang="en-US" sz="1000" dirty="0">
                <a:solidFill>
                  <a:schemeClr val="accent2">
                    <a:lumMod val="25000"/>
                    <a:lumOff val="75000"/>
                  </a:schemeClr>
                </a:solidFill>
                <a:hlinkClick r:id="rId8">
                  <a:extLst>
                    <a:ext uri="{A12FA001-AC4F-418D-AE19-62706E023703}">
                      <ahyp:hlinkClr xmlns:ahyp="http://schemas.microsoft.com/office/drawing/2018/hyperlinkcolor" val="tx"/>
                    </a:ext>
                  </a:extLst>
                </a:hlinkClick>
              </a:rPr>
              <a:t>You Are What You Risk (Amazon)</a:t>
            </a:r>
            <a:endParaRPr lang="en-US" sz="1000" dirty="0">
              <a:solidFill>
                <a:schemeClr val="accent2">
                  <a:lumMod val="25000"/>
                  <a:lumOff val="75000"/>
                </a:schemeClr>
              </a:solidFill>
            </a:endParaRPr>
          </a:p>
        </p:txBody>
      </p:sp>
    </p:spTree>
    <p:extLst>
      <p:ext uri="{BB962C8B-B14F-4D97-AF65-F5344CB8AC3E}">
        <p14:creationId xmlns:p14="http://schemas.microsoft.com/office/powerpoint/2010/main" val="945348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logo&#10;&#10;Description automatically generated">
            <a:extLst>
              <a:ext uri="{FF2B5EF4-FFF2-40B4-BE49-F238E27FC236}">
                <a16:creationId xmlns:a16="http://schemas.microsoft.com/office/drawing/2014/main" id="{2FC87ABB-D39F-5868-0A64-88BE8A677F80}"/>
              </a:ext>
            </a:extLst>
          </p:cNvPr>
          <p:cNvPicPr>
            <a:picLocks noChangeAspect="1"/>
          </p:cNvPicPr>
          <p:nvPr/>
        </p:nvPicPr>
        <p:blipFill>
          <a:blip r:embed="rId2"/>
          <a:stretch>
            <a:fillRect/>
          </a:stretch>
        </p:blipFill>
        <p:spPr>
          <a:xfrm>
            <a:off x="3416519" y="242018"/>
            <a:ext cx="5727481" cy="4659464"/>
          </a:xfrm>
          <a:prstGeom prst="rect">
            <a:avLst/>
          </a:prstGeom>
        </p:spPr>
      </p:pic>
      <p:sp>
        <p:nvSpPr>
          <p:cNvPr id="2" name="Title 1">
            <a:extLst>
              <a:ext uri="{FF2B5EF4-FFF2-40B4-BE49-F238E27FC236}">
                <a16:creationId xmlns:a16="http://schemas.microsoft.com/office/drawing/2014/main" id="{76364FBF-FBF3-4D88-840E-C16CA3069856}"/>
              </a:ext>
            </a:extLst>
          </p:cNvPr>
          <p:cNvSpPr>
            <a:spLocks noGrp="1"/>
          </p:cNvSpPr>
          <p:nvPr>
            <p:ph type="title"/>
          </p:nvPr>
        </p:nvSpPr>
        <p:spPr>
          <a:xfrm>
            <a:off x="293317" y="1969794"/>
            <a:ext cx="3404039" cy="917665"/>
          </a:xfrm>
        </p:spPr>
        <p:txBody>
          <a:bodyPr/>
          <a:lstStyle/>
          <a:p>
            <a:r>
              <a:rPr lang="en-US" dirty="0"/>
              <a:t>Audience Activity: </a:t>
            </a:r>
            <a:br>
              <a:rPr lang="en-US" dirty="0"/>
            </a:br>
            <a:r>
              <a:rPr lang="en-US" dirty="0">
                <a:solidFill>
                  <a:schemeClr val="accent1"/>
                </a:solidFill>
              </a:rPr>
              <a:t>Can you make the “right” decision?</a:t>
            </a:r>
          </a:p>
        </p:txBody>
      </p:sp>
    </p:spTree>
    <p:extLst>
      <p:ext uri="{BB962C8B-B14F-4D97-AF65-F5344CB8AC3E}">
        <p14:creationId xmlns:p14="http://schemas.microsoft.com/office/powerpoint/2010/main" val="3756202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5JcW1W2x1GGz_wPv_qqM7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5JcW1W2x1GGz_wPv_qqM7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5JcW1W2x1GGz_wPv_qqM7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5JcW1W2x1GGz_wPv_qqM7Q"/>
</p:tagLst>
</file>

<file path=ppt/theme/theme1.xml><?xml version="1.0" encoding="utf-8"?>
<a:theme xmlns:a="http://schemas.openxmlformats.org/drawingml/2006/main" name="1_Office Theme">
  <a:themeElements>
    <a:clrScheme name="Crayon">
      <a:dk1>
        <a:sysClr val="windowText" lastClr="000000"/>
      </a:dk1>
      <a:lt1>
        <a:sysClr val="window" lastClr="FFFFFF"/>
      </a:lt1>
      <a:dk2>
        <a:srgbClr val="44546A"/>
      </a:dk2>
      <a:lt2>
        <a:srgbClr val="E7E6E6"/>
      </a:lt2>
      <a:accent1>
        <a:srgbClr val="FF6B4D"/>
      </a:accent1>
      <a:accent2>
        <a:srgbClr val="0C222C"/>
      </a:accent2>
      <a:accent3>
        <a:srgbClr val="0A4F5C"/>
      </a:accent3>
      <a:accent4>
        <a:srgbClr val="F92900"/>
      </a:accent4>
      <a:accent5>
        <a:srgbClr val="246685"/>
      </a:accent5>
      <a:accent6>
        <a:srgbClr val="073B45"/>
      </a:accent6>
      <a:hlink>
        <a:srgbClr val="0563C1"/>
      </a:hlink>
      <a:folHlink>
        <a:srgbClr val="954F72"/>
      </a:folHlink>
    </a:clrScheme>
    <a:fontScheme name="Crayon">
      <a:majorFont>
        <a:latin typeface="Arial Nova Light"/>
        <a:ea typeface=""/>
        <a:cs typeface=""/>
      </a:majorFont>
      <a:minorFont>
        <a:latin typeface="Arial Nova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sz="1600">
            <a:solidFill>
              <a:srgbClr val="094E5D"/>
            </a:solidFill>
          </a:defRPr>
        </a:defPPr>
      </a:lstStyle>
    </a:txDef>
  </a:objectDefaults>
  <a:extraClrSchemeLst/>
  <a:extLst>
    <a:ext uri="{05A4C25C-085E-4340-85A3-A5531E510DB2}">
      <thm15:themeFamily xmlns:thm15="http://schemas.microsoft.com/office/thememl/2012/main" name="Crayon ppt template with examples of use" id="{1318CCD7-27CF-4289-A661-798CA700EEA0}" vid="{A904FFB1-DF8A-4389-9967-EE6C20333875}"/>
    </a:ext>
  </a:extLst>
</a:theme>
</file>

<file path=ppt/theme/theme2.xml><?xml version="1.0" encoding="utf-8"?>
<a:theme xmlns:a="http://schemas.openxmlformats.org/drawingml/2006/main" name="3_Office Theme">
  <a:themeElements>
    <a:clrScheme name="Custom 1">
      <a:dk1>
        <a:sysClr val="windowText" lastClr="000000"/>
      </a:dk1>
      <a:lt1>
        <a:sysClr val="window" lastClr="FFFFFF"/>
      </a:lt1>
      <a:dk2>
        <a:srgbClr val="44546A"/>
      </a:dk2>
      <a:lt2>
        <a:srgbClr val="E7E6E6"/>
      </a:lt2>
      <a:accent1>
        <a:srgbClr val="FF6A4C"/>
      </a:accent1>
      <a:accent2>
        <a:srgbClr val="04242D"/>
      </a:accent2>
      <a:accent3>
        <a:srgbClr val="A5A5A5"/>
      </a:accent3>
      <a:accent4>
        <a:srgbClr val="094E5D"/>
      </a:accent4>
      <a:accent5>
        <a:srgbClr val="E6E4D9"/>
      </a:accent5>
      <a:accent6>
        <a:srgbClr val="F2F1ED"/>
      </a:accent6>
      <a:hlink>
        <a:srgbClr val="0563C1"/>
      </a:hlink>
      <a:folHlink>
        <a:srgbClr val="954F72"/>
      </a:folHlink>
    </a:clrScheme>
    <a:fontScheme name="Crayon">
      <a:majorFont>
        <a:latin typeface="Arial Nova Light"/>
        <a:ea typeface=""/>
        <a:cs typeface=""/>
      </a:majorFont>
      <a:minorFont>
        <a:latin typeface="Arial Nova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A596C"/>
        </a:solidFill>
        <a:ln>
          <a:noFill/>
        </a:ln>
      </a:spPr>
      <a:bodyPr rtlCol="0" anchor="t"/>
      <a:lstStyle>
        <a:defPPr algn="l">
          <a:defRPr sz="10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1600">
            <a:solidFill>
              <a:srgbClr val="094E5D"/>
            </a:solidFill>
          </a:defRPr>
        </a:defPPr>
      </a:lstStyle>
    </a:txDef>
  </a:objectDefaults>
  <a:extraClrSchemeLst/>
  <a:extLst>
    <a:ext uri="{05A4C25C-085E-4340-85A3-A5531E510DB2}">
      <thm15:themeFamily xmlns:thm15="http://schemas.microsoft.com/office/thememl/2012/main" name="Crayon ppt template with examples of use" id="{1318CCD7-27CF-4289-A661-798CA700EEA0}" vid="{A904FFB1-DF8A-4389-9967-EE6C20333875}"/>
    </a:ext>
  </a:extLst>
</a:theme>
</file>

<file path=ppt/theme/theme3.xml><?xml version="1.0" encoding="utf-8"?>
<a:theme xmlns:a="http://schemas.openxmlformats.org/drawingml/2006/main" name="4_Office Theme">
  <a:themeElements>
    <a:clrScheme name="Custom 1">
      <a:dk1>
        <a:sysClr val="windowText" lastClr="000000"/>
      </a:dk1>
      <a:lt1>
        <a:sysClr val="window" lastClr="FFFFFF"/>
      </a:lt1>
      <a:dk2>
        <a:srgbClr val="44546A"/>
      </a:dk2>
      <a:lt2>
        <a:srgbClr val="E7E6E6"/>
      </a:lt2>
      <a:accent1>
        <a:srgbClr val="FF6A4C"/>
      </a:accent1>
      <a:accent2>
        <a:srgbClr val="04242D"/>
      </a:accent2>
      <a:accent3>
        <a:srgbClr val="A5A5A5"/>
      </a:accent3>
      <a:accent4>
        <a:srgbClr val="094E5D"/>
      </a:accent4>
      <a:accent5>
        <a:srgbClr val="E6E4D9"/>
      </a:accent5>
      <a:accent6>
        <a:srgbClr val="F2F1ED"/>
      </a:accent6>
      <a:hlink>
        <a:srgbClr val="0563C1"/>
      </a:hlink>
      <a:folHlink>
        <a:srgbClr val="954F72"/>
      </a:folHlink>
    </a:clrScheme>
    <a:fontScheme name="Crayon">
      <a:majorFont>
        <a:latin typeface="Arial Nova Light"/>
        <a:ea typeface=""/>
        <a:cs typeface=""/>
      </a:majorFont>
      <a:minorFont>
        <a:latin typeface="Arial Nova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A596C"/>
        </a:solidFill>
        <a:ln>
          <a:noFill/>
        </a:ln>
      </a:spPr>
      <a:bodyPr rtlCol="0" anchor="t"/>
      <a:lstStyle>
        <a:defPPr algn="l">
          <a:defRPr sz="10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1600">
            <a:solidFill>
              <a:srgbClr val="094E5D"/>
            </a:solidFill>
          </a:defRPr>
        </a:defPPr>
      </a:lstStyle>
    </a:txDef>
  </a:objectDefaults>
  <a:extraClrSchemeLst/>
  <a:extLst>
    <a:ext uri="{05A4C25C-085E-4340-85A3-A5531E510DB2}">
      <thm15:themeFamily xmlns:thm15="http://schemas.microsoft.com/office/thememl/2012/main" name="Crayon ppt template with examples of use" id="{1318CCD7-27CF-4289-A661-798CA700EEA0}" vid="{A904FFB1-DF8A-4389-9967-EE6C20333875}"/>
    </a:ext>
  </a:extLst>
</a:theme>
</file>

<file path=ppt/theme/theme4.xml><?xml version="1.0" encoding="utf-8"?>
<a:theme xmlns:a="http://schemas.openxmlformats.org/drawingml/2006/main" name="2_Office Theme">
  <a:themeElements>
    <a:clrScheme name="Custom 1">
      <a:dk1>
        <a:sysClr val="windowText" lastClr="000000"/>
      </a:dk1>
      <a:lt1>
        <a:sysClr val="window" lastClr="FFFFFF"/>
      </a:lt1>
      <a:dk2>
        <a:srgbClr val="44546A"/>
      </a:dk2>
      <a:lt2>
        <a:srgbClr val="E7E6E6"/>
      </a:lt2>
      <a:accent1>
        <a:srgbClr val="FF6A4C"/>
      </a:accent1>
      <a:accent2>
        <a:srgbClr val="04242D"/>
      </a:accent2>
      <a:accent3>
        <a:srgbClr val="A5A5A5"/>
      </a:accent3>
      <a:accent4>
        <a:srgbClr val="094E5D"/>
      </a:accent4>
      <a:accent5>
        <a:srgbClr val="E6E4D9"/>
      </a:accent5>
      <a:accent6>
        <a:srgbClr val="F2F1ED"/>
      </a:accent6>
      <a:hlink>
        <a:srgbClr val="0563C1"/>
      </a:hlink>
      <a:folHlink>
        <a:srgbClr val="954F72"/>
      </a:folHlink>
    </a:clrScheme>
    <a:fontScheme name="Crayon">
      <a:majorFont>
        <a:latin typeface="Arial Nova Light"/>
        <a:ea typeface=""/>
        <a:cs typeface=""/>
      </a:majorFont>
      <a:minorFont>
        <a:latin typeface="Arial Nova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A596C"/>
        </a:solidFill>
        <a:ln>
          <a:noFill/>
        </a:ln>
      </a:spPr>
      <a:bodyPr rtlCol="0" anchor="t"/>
      <a:lstStyle>
        <a:defPPr algn="l">
          <a:defRPr sz="10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1600">
            <a:solidFill>
              <a:srgbClr val="094E5D"/>
            </a:solidFill>
          </a:defRPr>
        </a:defPPr>
      </a:lstStyle>
    </a:txDef>
  </a:objectDefaults>
  <a:extraClrSchemeLst/>
  <a:extLst>
    <a:ext uri="{05A4C25C-085E-4340-85A3-A5531E510DB2}">
      <thm15:themeFamily xmlns:thm15="http://schemas.microsoft.com/office/thememl/2012/main" name="Crayon ppt template with examples of use" id="{1318CCD7-27CF-4289-A661-798CA700EEA0}" vid="{A904FFB1-DF8A-4389-9967-EE6C2033387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613"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B8E1C2F-DF2B-4F44-A9FB-7F76E5E3F6C3}">
  <we:reference id="f12c312d-282a-4734-8843-05915fdfef0b" version="4.3.3.0" store="EXCatalog" storeType="EXCatalog"/>
  <we:alternateReferences>
    <we:reference id="WA104178141" version="4.3.3.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BFD476466A9364D82C5D7EA130761A0" ma:contentTypeVersion="6" ma:contentTypeDescription="Create a new document." ma:contentTypeScope="" ma:versionID="8c3a5b56b602f6a884e26dd8f67a4115">
  <xsd:schema xmlns:xsd="http://www.w3.org/2001/XMLSchema" xmlns:xs="http://www.w3.org/2001/XMLSchema" xmlns:p="http://schemas.microsoft.com/office/2006/metadata/properties" xmlns:ns2="1536d0d1-0db9-4c51-8fa1-d0705bf7313e" xmlns:ns3="048fe869-be4e-42a0-b505-abe3750379e6" targetNamespace="http://schemas.microsoft.com/office/2006/metadata/properties" ma:root="true" ma:fieldsID="e1e3f1b946c8c41f334e2402d2472be1" ns2:_="" ns3:_="">
    <xsd:import namespace="1536d0d1-0db9-4c51-8fa1-d0705bf7313e"/>
    <xsd:import namespace="048fe869-be4e-42a0-b505-abe3750379e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36d0d1-0db9-4c51-8fa1-d0705bf731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48fe869-be4e-42a0-b505-abe3750379e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30ECD4-4BAE-44B0-AB74-504ACFBB47A7}">
  <ds:schemaRefs>
    <ds:schemaRef ds:uri="048fe869-be4e-42a0-b505-abe3750379e6"/>
    <ds:schemaRef ds:uri="1536d0d1-0db9-4c51-8fa1-d0705bf7313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7A431E4-2D6F-41C4-A3E5-595F6DDE0DA3}">
  <ds:schemaRefs>
    <ds:schemaRef ds:uri="1536d0d1-0db9-4c51-8fa1-d0705bf7313e"/>
    <ds:schemaRef ds:uri="http://schemas.microsoft.com/office/2006/metadata/properties"/>
    <ds:schemaRef ds:uri="048fe869-be4e-42a0-b505-abe3750379e6"/>
    <ds:schemaRef ds:uri="http://schemas.microsoft.com/office/2006/documentManagement/types"/>
    <ds:schemaRef ds:uri="http://schemas.openxmlformats.org/package/2006/metadata/core-properties"/>
    <ds:schemaRef ds:uri="http://purl.org/dc/elements/1.1/"/>
    <ds:schemaRef ds:uri="http://purl.org/dc/term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87A14B15-1F0C-428D-AEE1-63D153AD60E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PPT-mal_NIC.potx</Template>
  <TotalTime>3491</TotalTime>
  <Words>2058</Words>
  <Application>Microsoft Macintosh PowerPoint</Application>
  <PresentationFormat>On-screen Show (16:9)</PresentationFormat>
  <Paragraphs>277</Paragraphs>
  <Slides>23</Slides>
  <Notes>3</Notes>
  <HiddenSlides>0</HiddenSlides>
  <MMClips>0</MMClips>
  <ScaleCrop>false</ScaleCrop>
  <HeadingPairs>
    <vt:vector size="8" baseType="variant">
      <vt:variant>
        <vt:lpstr>Fonts Used</vt:lpstr>
      </vt:variant>
      <vt:variant>
        <vt:i4>7</vt:i4>
      </vt:variant>
      <vt:variant>
        <vt:lpstr>Theme</vt:lpstr>
      </vt:variant>
      <vt:variant>
        <vt:i4>4</vt:i4>
      </vt:variant>
      <vt:variant>
        <vt:lpstr>Embedded OLE Servers</vt:lpstr>
      </vt:variant>
      <vt:variant>
        <vt:i4>1</vt:i4>
      </vt:variant>
      <vt:variant>
        <vt:lpstr>Slide Titles</vt:lpstr>
      </vt:variant>
      <vt:variant>
        <vt:i4>23</vt:i4>
      </vt:variant>
    </vt:vector>
  </HeadingPairs>
  <TitlesOfParts>
    <vt:vector size="35" baseType="lpstr">
      <vt:lpstr>Arial</vt:lpstr>
      <vt:lpstr>Segoe UI</vt:lpstr>
      <vt:lpstr>Wingdings</vt:lpstr>
      <vt:lpstr>Arial Nova</vt:lpstr>
      <vt:lpstr>Segoe UI Semilight</vt:lpstr>
      <vt:lpstr>Arial Nova Light</vt:lpstr>
      <vt:lpstr>Calibri</vt:lpstr>
      <vt:lpstr>1_Office Theme</vt:lpstr>
      <vt:lpstr>3_Office Theme</vt:lpstr>
      <vt:lpstr>4_Office Theme</vt:lpstr>
      <vt:lpstr>2_Office Theme</vt:lpstr>
      <vt:lpstr>think-cell Slide</vt:lpstr>
      <vt:lpstr>PowerPoint Presentation</vt:lpstr>
      <vt:lpstr>How-to make effective Decisions using  Machine Intelligence </vt:lpstr>
      <vt:lpstr>Session Objectives</vt:lpstr>
      <vt:lpstr>Audience Activity:  Name that Decision</vt:lpstr>
      <vt:lpstr>PowerPoint Presentation</vt:lpstr>
      <vt:lpstr>PowerPoint Presentation</vt:lpstr>
      <vt:lpstr>PowerPoint Presentation</vt:lpstr>
      <vt:lpstr>PowerPoint Presentation</vt:lpstr>
      <vt:lpstr>Audience Activity:  Can you make the “right” decision?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Decision Intelligence</vt:lpstr>
      <vt:lpstr>PowerPoint Presentation</vt:lpstr>
    </vt:vector>
  </TitlesOfParts>
  <Manager/>
  <Company>Crayon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How-to make effective Decisions using Machine Intelligence </dc:title>
  <dc:subject/>
  <dc:creator>Bart Czernicki</dc:creator>
  <cp:keywords>Machine Intelligence, Decision Intelligence</cp:keywords>
  <dc:description/>
  <cp:lastModifiedBy>Bart Czernicki</cp:lastModifiedBy>
  <cp:revision>18</cp:revision>
  <dcterms:created xsi:type="dcterms:W3CDTF">2012-11-21T10:27:26Z</dcterms:created>
  <dcterms:modified xsi:type="dcterms:W3CDTF">2022-06-05T15:29:05Z</dcterms:modified>
  <cp:category>Machine Intelligence, Decision Intelligence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0x010100ABFD476466A9364D82C5D7EA130761A0</vt:lpwstr>
  </property>
</Properties>
</file>